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73" r:id="rId3"/>
    <p:sldId id="272" r:id="rId4"/>
    <p:sldId id="266" r:id="rId5"/>
    <p:sldId id="276" r:id="rId6"/>
    <p:sldId id="277" r:id="rId7"/>
    <p:sldId id="278" r:id="rId8"/>
    <p:sldId id="268" r:id="rId9"/>
    <p:sldId id="274" r:id="rId10"/>
    <p:sldId id="275" r:id="rId11"/>
    <p:sldId id="270" r:id="rId12"/>
    <p:sldId id="258" r:id="rId13"/>
    <p:sldId id="259" r:id="rId14"/>
    <p:sldId id="260" r:id="rId15"/>
    <p:sldId id="261" r:id="rId16"/>
    <p:sldId id="262" r:id="rId17"/>
    <p:sldId id="263" r:id="rId18"/>
    <p:sldId id="280" r:id="rId19"/>
    <p:sldId id="283" r:id="rId20"/>
    <p:sldId id="284" r:id="rId21"/>
    <p:sldId id="282" r:id="rId22"/>
    <p:sldId id="281"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2CA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116" d="100"/>
          <a:sy n="116" d="100"/>
        </p:scale>
        <p:origin x="3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781FEF-7FD6-473F-87E8-43F1D1E223A8}"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B2922A-4D60-41FF-B785-501A202942E3}" type="slidenum">
              <a:rPr lang="en-IN" smtClean="0"/>
              <a:t>‹#›</a:t>
            </a:fld>
            <a:endParaRPr lang="en-IN"/>
          </a:p>
        </p:txBody>
      </p:sp>
    </p:spTree>
    <p:extLst>
      <p:ext uri="{BB962C8B-B14F-4D97-AF65-F5344CB8AC3E}">
        <p14:creationId xmlns:p14="http://schemas.microsoft.com/office/powerpoint/2010/main" val="3547876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81FEF-7FD6-473F-87E8-43F1D1E223A8}"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B2922A-4D60-41FF-B785-501A202942E3}" type="slidenum">
              <a:rPr lang="en-IN" smtClean="0"/>
              <a:t>‹#›</a:t>
            </a:fld>
            <a:endParaRPr lang="en-IN"/>
          </a:p>
        </p:txBody>
      </p:sp>
    </p:spTree>
    <p:extLst>
      <p:ext uri="{BB962C8B-B14F-4D97-AF65-F5344CB8AC3E}">
        <p14:creationId xmlns:p14="http://schemas.microsoft.com/office/powerpoint/2010/main" val="2495998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81FEF-7FD6-473F-87E8-43F1D1E223A8}"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B2922A-4D60-41FF-B785-501A202942E3}" type="slidenum">
              <a:rPr lang="en-IN" smtClean="0"/>
              <a:t>‹#›</a:t>
            </a:fld>
            <a:endParaRPr lang="en-IN"/>
          </a:p>
        </p:txBody>
      </p:sp>
    </p:spTree>
    <p:extLst>
      <p:ext uri="{BB962C8B-B14F-4D97-AF65-F5344CB8AC3E}">
        <p14:creationId xmlns:p14="http://schemas.microsoft.com/office/powerpoint/2010/main" val="87924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81FEF-7FD6-473F-87E8-43F1D1E223A8}"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B2922A-4D60-41FF-B785-501A202942E3}" type="slidenum">
              <a:rPr lang="en-IN" smtClean="0"/>
              <a:t>‹#›</a:t>
            </a:fld>
            <a:endParaRPr lang="en-IN"/>
          </a:p>
        </p:txBody>
      </p:sp>
    </p:spTree>
    <p:extLst>
      <p:ext uri="{BB962C8B-B14F-4D97-AF65-F5344CB8AC3E}">
        <p14:creationId xmlns:p14="http://schemas.microsoft.com/office/powerpoint/2010/main" val="407234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781FEF-7FD6-473F-87E8-43F1D1E223A8}" type="datetimeFigureOut">
              <a:rPr lang="en-IN" smtClean="0"/>
              <a:t>07-05-2022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B2922A-4D60-41FF-B785-501A202942E3}" type="slidenum">
              <a:rPr lang="en-IN" smtClean="0"/>
              <a:t>‹#›</a:t>
            </a:fld>
            <a:endParaRPr lang="en-IN"/>
          </a:p>
        </p:txBody>
      </p:sp>
    </p:spTree>
    <p:extLst>
      <p:ext uri="{BB962C8B-B14F-4D97-AF65-F5344CB8AC3E}">
        <p14:creationId xmlns:p14="http://schemas.microsoft.com/office/powerpoint/2010/main" val="1518379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781FEF-7FD6-473F-87E8-43F1D1E223A8}"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B2922A-4D60-41FF-B785-501A202942E3}" type="slidenum">
              <a:rPr lang="en-IN" smtClean="0"/>
              <a:t>‹#›</a:t>
            </a:fld>
            <a:endParaRPr lang="en-IN"/>
          </a:p>
        </p:txBody>
      </p:sp>
    </p:spTree>
    <p:extLst>
      <p:ext uri="{BB962C8B-B14F-4D97-AF65-F5344CB8AC3E}">
        <p14:creationId xmlns:p14="http://schemas.microsoft.com/office/powerpoint/2010/main" val="191282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781FEF-7FD6-473F-87E8-43F1D1E223A8}" type="datetimeFigureOut">
              <a:rPr lang="en-IN" smtClean="0"/>
              <a:t>07-05-2022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4B2922A-4D60-41FF-B785-501A202942E3}" type="slidenum">
              <a:rPr lang="en-IN" smtClean="0"/>
              <a:t>‹#›</a:t>
            </a:fld>
            <a:endParaRPr lang="en-IN"/>
          </a:p>
        </p:txBody>
      </p:sp>
    </p:spTree>
    <p:extLst>
      <p:ext uri="{BB962C8B-B14F-4D97-AF65-F5344CB8AC3E}">
        <p14:creationId xmlns:p14="http://schemas.microsoft.com/office/powerpoint/2010/main" val="1835855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781FEF-7FD6-473F-87E8-43F1D1E223A8}" type="datetimeFigureOut">
              <a:rPr lang="en-IN" smtClean="0"/>
              <a:t>07-05-2022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B2922A-4D60-41FF-B785-501A202942E3}" type="slidenum">
              <a:rPr lang="en-IN" smtClean="0"/>
              <a:t>‹#›</a:t>
            </a:fld>
            <a:endParaRPr lang="en-IN"/>
          </a:p>
        </p:txBody>
      </p:sp>
    </p:spTree>
    <p:extLst>
      <p:ext uri="{BB962C8B-B14F-4D97-AF65-F5344CB8AC3E}">
        <p14:creationId xmlns:p14="http://schemas.microsoft.com/office/powerpoint/2010/main" val="3646100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781FEF-7FD6-473F-87E8-43F1D1E223A8}" type="datetimeFigureOut">
              <a:rPr lang="en-IN" smtClean="0"/>
              <a:t>07-05-2022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4B2922A-4D60-41FF-B785-501A202942E3}" type="slidenum">
              <a:rPr lang="en-IN" smtClean="0"/>
              <a:t>‹#›</a:t>
            </a:fld>
            <a:endParaRPr lang="en-IN"/>
          </a:p>
        </p:txBody>
      </p:sp>
    </p:spTree>
    <p:extLst>
      <p:ext uri="{BB962C8B-B14F-4D97-AF65-F5344CB8AC3E}">
        <p14:creationId xmlns:p14="http://schemas.microsoft.com/office/powerpoint/2010/main" val="992807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781FEF-7FD6-473F-87E8-43F1D1E223A8}"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B2922A-4D60-41FF-B785-501A202942E3}" type="slidenum">
              <a:rPr lang="en-IN" smtClean="0"/>
              <a:t>‹#›</a:t>
            </a:fld>
            <a:endParaRPr lang="en-IN"/>
          </a:p>
        </p:txBody>
      </p:sp>
    </p:spTree>
    <p:extLst>
      <p:ext uri="{BB962C8B-B14F-4D97-AF65-F5344CB8AC3E}">
        <p14:creationId xmlns:p14="http://schemas.microsoft.com/office/powerpoint/2010/main" val="2013017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781FEF-7FD6-473F-87E8-43F1D1E223A8}" type="datetimeFigureOut">
              <a:rPr lang="en-IN" smtClean="0"/>
              <a:t>07-05-2022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B2922A-4D60-41FF-B785-501A202942E3}" type="slidenum">
              <a:rPr lang="en-IN" smtClean="0"/>
              <a:t>‹#›</a:t>
            </a:fld>
            <a:endParaRPr lang="en-IN"/>
          </a:p>
        </p:txBody>
      </p:sp>
    </p:spTree>
    <p:extLst>
      <p:ext uri="{BB962C8B-B14F-4D97-AF65-F5344CB8AC3E}">
        <p14:creationId xmlns:p14="http://schemas.microsoft.com/office/powerpoint/2010/main" val="1333110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81FEF-7FD6-473F-87E8-43F1D1E223A8}" type="datetimeFigureOut">
              <a:rPr lang="en-IN" smtClean="0"/>
              <a:t>07-05-2022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B2922A-4D60-41FF-B785-501A202942E3}" type="slidenum">
              <a:rPr lang="en-IN" smtClean="0"/>
              <a:t>‹#›</a:t>
            </a:fld>
            <a:endParaRPr lang="en-IN"/>
          </a:p>
        </p:txBody>
      </p:sp>
    </p:spTree>
    <p:extLst>
      <p:ext uri="{BB962C8B-B14F-4D97-AF65-F5344CB8AC3E}">
        <p14:creationId xmlns:p14="http://schemas.microsoft.com/office/powerpoint/2010/main" val="2054536008"/>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iopscience.iop.org/article/10.1088/1757-899X/377/1/012201/pdf" TargetMode="External"/><Relationship Id="rId3" Type="http://schemas.openxmlformats.org/officeDocument/2006/relationships/hyperlink" Target="http://www.istiee.unict.it/sites/default/files/files/Paper%201%20n%2075.pdf" TargetMode="External"/><Relationship Id="rId7" Type="http://schemas.openxmlformats.org/officeDocument/2006/relationships/hyperlink" Target="https://ieeexplore.ieee.org/abstract/document/9104120" TargetMode="External"/><Relationship Id="rId12" Type="http://schemas.openxmlformats.org/officeDocument/2006/relationships/hyperlink" Target="https://link.springer.com/article/10.1007/s12524-020-01226-0" TargetMode="External"/><Relationship Id="rId2" Type="http://schemas.openxmlformats.org/officeDocument/2006/relationships/image" Target="../media/image25.jpg"/><Relationship Id="rId1" Type="http://schemas.openxmlformats.org/officeDocument/2006/relationships/slideLayout" Target="../slideLayouts/slideLayout6.xml"/><Relationship Id="rId6" Type="http://schemas.openxmlformats.org/officeDocument/2006/relationships/hyperlink" Target="https://www.mdpi.com/1424-8220/20/13/3749" TargetMode="External"/><Relationship Id="rId11" Type="http://schemas.openxmlformats.org/officeDocument/2006/relationships/hyperlink" Target="https://www.hindawi.com/journals/jat/2018/3785957/" TargetMode="External"/><Relationship Id="rId5" Type="http://schemas.openxmlformats.org/officeDocument/2006/relationships/hyperlink" Target="https://www.sciencedirect.com/science/article/abs/pii/S0140366419312836" TargetMode="External"/><Relationship Id="rId10" Type="http://schemas.openxmlformats.org/officeDocument/2006/relationships/hyperlink" Target="https://www.sciencedirect.com/science/article/pii/S2590198219300521" TargetMode="External"/><Relationship Id="rId4" Type="http://schemas.openxmlformats.org/officeDocument/2006/relationships/hyperlink" Target="https://www.researchgate.net/publication/342238898_Traffic_Signal_Management_using_Machine_Learning_Algorithm" TargetMode="External"/><Relationship Id="rId9" Type="http://schemas.openxmlformats.org/officeDocument/2006/relationships/hyperlink" Target="https://link.springer.com/article/10.1007/s42452-020-2946-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hyperlink" Target="http://arduino.stackexchange.com/questions/23317/using-ir-sensor-to-sense-movemen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7B58-C455-4242-B30A-548D72DA8C85}"/>
              </a:ext>
            </a:extLst>
          </p:cNvPr>
          <p:cNvSpPr>
            <a:spLocks noGrp="1"/>
          </p:cNvSpPr>
          <p:nvPr>
            <p:ph type="ctrTitle"/>
          </p:nvPr>
        </p:nvSpPr>
        <p:spPr>
          <a:xfrm>
            <a:off x="226380" y="235257"/>
            <a:ext cx="11739239" cy="921059"/>
          </a:xfrm>
          <a:ln w="19050">
            <a:solidFill>
              <a:schemeClr val="tx1"/>
            </a:solidFill>
          </a:ln>
        </p:spPr>
        <p:txBody>
          <a:bodyPr>
            <a:noAutofit/>
          </a:bodyPr>
          <a:lstStyle/>
          <a:p>
            <a:r>
              <a:rPr lang="en-US" sz="4800" dirty="0">
                <a:latin typeface="Times New Roman" panose="02020603050405020304" pitchFamily="18" charset="0"/>
                <a:cs typeface="Times New Roman" panose="02020603050405020304" pitchFamily="18" charset="0"/>
              </a:rPr>
              <a:t>TRAFFIC BASED SIGNAL CONTROLLING</a:t>
            </a:r>
            <a:r>
              <a:rPr lang="en-US" sz="4400" dirty="0">
                <a:latin typeface="Times New Roman" panose="02020603050405020304" pitchFamily="18" charset="0"/>
                <a:cs typeface="Times New Roman" panose="02020603050405020304" pitchFamily="18" charset="0"/>
              </a:rPr>
              <a:t>      </a:t>
            </a:r>
            <a:endParaRPr lang="en-IN" sz="4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6C5C521-8D33-448C-B82E-11D08FBC0A6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t="13249" r="-267" b="14606"/>
          <a:stretch/>
        </p:blipFill>
        <p:spPr>
          <a:xfrm flipH="1">
            <a:off x="72324" y="1694938"/>
            <a:ext cx="4097808" cy="4947779"/>
          </a:xfrm>
          <a:prstGeom prst="rect">
            <a:avLst/>
          </a:prstGeom>
        </p:spPr>
      </p:pic>
    </p:spTree>
    <p:extLst>
      <p:ext uri="{BB962C8B-B14F-4D97-AF65-F5344CB8AC3E}">
        <p14:creationId xmlns:p14="http://schemas.microsoft.com/office/powerpoint/2010/main" val="2132458584"/>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12BF-2D7B-4546-A33B-192F3C02EE21}"/>
              </a:ext>
            </a:extLst>
          </p:cNvPr>
          <p:cNvSpPr>
            <a:spLocks noGrp="1"/>
          </p:cNvSpPr>
          <p:nvPr>
            <p:ph type="title"/>
          </p:nvPr>
        </p:nvSpPr>
        <p:spPr>
          <a:xfrm>
            <a:off x="838200" y="338493"/>
            <a:ext cx="10515600" cy="522642"/>
          </a:xfrm>
        </p:spPr>
        <p:txBody>
          <a:bodyPr>
            <a:normAutofit fontScale="90000"/>
          </a:bodyPr>
          <a:lstStyle/>
          <a:p>
            <a:pPr algn="ctr"/>
            <a:r>
              <a:rPr lang="en-US" dirty="0">
                <a:highlight>
                  <a:srgbClr val="000000"/>
                </a:highlight>
                <a:latin typeface="Times New Roman" panose="02020603050405020304" pitchFamily="18" charset="0"/>
                <a:cs typeface="Times New Roman" panose="02020603050405020304" pitchFamily="18" charset="0"/>
              </a:rPr>
              <a:t>CIRCUIT DIAGRAM</a:t>
            </a:r>
            <a:endParaRPr lang="en-IN" dirty="0">
              <a:highlight>
                <a:srgbClr val="000000"/>
              </a:highligh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71C56D2-623B-4A33-833F-536E51CD9399}"/>
              </a:ext>
            </a:extLst>
          </p:cNvPr>
          <p:cNvSpPr/>
          <p:nvPr/>
        </p:nvSpPr>
        <p:spPr>
          <a:xfrm>
            <a:off x="196788" y="887768"/>
            <a:ext cx="11798423" cy="566725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18" name="Picture 17">
            <a:extLst>
              <a:ext uri="{FF2B5EF4-FFF2-40B4-BE49-F238E27FC236}">
                <a16:creationId xmlns:a16="http://schemas.microsoft.com/office/drawing/2014/main" id="{284A3CCB-C3A5-442F-BA00-1D05A1C3D619}"/>
              </a:ext>
            </a:extLst>
          </p:cNvPr>
          <p:cNvPicPr>
            <a:picLocks noChangeAspect="1"/>
          </p:cNvPicPr>
          <p:nvPr/>
        </p:nvPicPr>
        <p:blipFill rotWithShape="1">
          <a:blip r:embed="rId2"/>
          <a:srcRect l="35450" t="21549" r="24413" b="10476"/>
          <a:stretch/>
        </p:blipFill>
        <p:spPr>
          <a:xfrm>
            <a:off x="4534343" y="2171393"/>
            <a:ext cx="3112959" cy="2965480"/>
          </a:xfrm>
          <a:prstGeom prst="rect">
            <a:avLst/>
          </a:prstGeom>
        </p:spPr>
      </p:pic>
      <p:pic>
        <p:nvPicPr>
          <p:cNvPr id="53" name="Picture 52">
            <a:extLst>
              <a:ext uri="{FF2B5EF4-FFF2-40B4-BE49-F238E27FC236}">
                <a16:creationId xmlns:a16="http://schemas.microsoft.com/office/drawing/2014/main" id="{2CDA2FB4-D329-48F6-8224-3F567FB1CF25}"/>
              </a:ext>
            </a:extLst>
          </p:cNvPr>
          <p:cNvPicPr>
            <a:picLocks noChangeAspect="1"/>
          </p:cNvPicPr>
          <p:nvPr/>
        </p:nvPicPr>
        <p:blipFill rotWithShape="1">
          <a:blip r:embed="rId3"/>
          <a:srcRect l="41651" t="34175" r="29514" b="50000"/>
          <a:stretch/>
        </p:blipFill>
        <p:spPr>
          <a:xfrm>
            <a:off x="437805" y="4470268"/>
            <a:ext cx="1062521" cy="328013"/>
          </a:xfrm>
          <a:prstGeom prst="rect">
            <a:avLst/>
          </a:prstGeom>
        </p:spPr>
      </p:pic>
      <p:pic>
        <p:nvPicPr>
          <p:cNvPr id="58" name="Picture 57">
            <a:extLst>
              <a:ext uri="{FF2B5EF4-FFF2-40B4-BE49-F238E27FC236}">
                <a16:creationId xmlns:a16="http://schemas.microsoft.com/office/drawing/2014/main" id="{33673890-87A1-4816-A305-6219203CE345}"/>
              </a:ext>
            </a:extLst>
          </p:cNvPr>
          <p:cNvPicPr>
            <a:picLocks noChangeAspect="1"/>
          </p:cNvPicPr>
          <p:nvPr/>
        </p:nvPicPr>
        <p:blipFill rotWithShape="1">
          <a:blip r:embed="rId3"/>
          <a:srcRect l="41651" t="34175" r="29514" b="50000"/>
          <a:stretch/>
        </p:blipFill>
        <p:spPr>
          <a:xfrm>
            <a:off x="437803" y="4044941"/>
            <a:ext cx="1062521" cy="328013"/>
          </a:xfrm>
          <a:prstGeom prst="rect">
            <a:avLst/>
          </a:prstGeom>
        </p:spPr>
      </p:pic>
      <p:pic>
        <p:nvPicPr>
          <p:cNvPr id="59" name="Picture 58">
            <a:extLst>
              <a:ext uri="{FF2B5EF4-FFF2-40B4-BE49-F238E27FC236}">
                <a16:creationId xmlns:a16="http://schemas.microsoft.com/office/drawing/2014/main" id="{3380AA2B-7620-4F4F-A498-AED1D6E86DFC}"/>
              </a:ext>
            </a:extLst>
          </p:cNvPr>
          <p:cNvPicPr>
            <a:picLocks noChangeAspect="1"/>
          </p:cNvPicPr>
          <p:nvPr/>
        </p:nvPicPr>
        <p:blipFill rotWithShape="1">
          <a:blip r:embed="rId3"/>
          <a:srcRect l="41651" t="34175" r="29514" b="50000"/>
          <a:stretch/>
        </p:blipFill>
        <p:spPr>
          <a:xfrm>
            <a:off x="437803" y="3668271"/>
            <a:ext cx="1062521" cy="328013"/>
          </a:xfrm>
          <a:prstGeom prst="rect">
            <a:avLst/>
          </a:prstGeom>
        </p:spPr>
      </p:pic>
      <p:pic>
        <p:nvPicPr>
          <p:cNvPr id="60" name="Picture 59">
            <a:extLst>
              <a:ext uri="{FF2B5EF4-FFF2-40B4-BE49-F238E27FC236}">
                <a16:creationId xmlns:a16="http://schemas.microsoft.com/office/drawing/2014/main" id="{B2530FCB-69DC-4088-9EBA-AE3A39DADC5C}"/>
              </a:ext>
            </a:extLst>
          </p:cNvPr>
          <p:cNvPicPr>
            <a:picLocks noChangeAspect="1"/>
          </p:cNvPicPr>
          <p:nvPr/>
        </p:nvPicPr>
        <p:blipFill rotWithShape="1">
          <a:blip r:embed="rId3"/>
          <a:srcRect l="41651" t="34175" r="29514" b="50000"/>
          <a:stretch/>
        </p:blipFill>
        <p:spPr>
          <a:xfrm rot="16200000">
            <a:off x="6413182" y="6034313"/>
            <a:ext cx="700782" cy="216340"/>
          </a:xfrm>
          <a:prstGeom prst="rect">
            <a:avLst/>
          </a:prstGeom>
        </p:spPr>
      </p:pic>
      <p:pic>
        <p:nvPicPr>
          <p:cNvPr id="61" name="Picture 60">
            <a:extLst>
              <a:ext uri="{FF2B5EF4-FFF2-40B4-BE49-F238E27FC236}">
                <a16:creationId xmlns:a16="http://schemas.microsoft.com/office/drawing/2014/main" id="{691F2736-5AF9-47A3-830E-5F12DD16AE2D}"/>
              </a:ext>
            </a:extLst>
          </p:cNvPr>
          <p:cNvPicPr>
            <a:picLocks noChangeAspect="1"/>
          </p:cNvPicPr>
          <p:nvPr/>
        </p:nvPicPr>
        <p:blipFill rotWithShape="1">
          <a:blip r:embed="rId3"/>
          <a:srcRect l="41651" t="34175" r="29514" b="50000"/>
          <a:stretch/>
        </p:blipFill>
        <p:spPr>
          <a:xfrm rot="16200000">
            <a:off x="6049962" y="6034312"/>
            <a:ext cx="700783" cy="216340"/>
          </a:xfrm>
          <a:prstGeom prst="rect">
            <a:avLst/>
          </a:prstGeom>
        </p:spPr>
      </p:pic>
      <p:pic>
        <p:nvPicPr>
          <p:cNvPr id="62" name="Picture 61">
            <a:extLst>
              <a:ext uri="{FF2B5EF4-FFF2-40B4-BE49-F238E27FC236}">
                <a16:creationId xmlns:a16="http://schemas.microsoft.com/office/drawing/2014/main" id="{86F61233-1C25-46CD-A74D-F9C367BCC96F}"/>
              </a:ext>
            </a:extLst>
          </p:cNvPr>
          <p:cNvPicPr>
            <a:picLocks noChangeAspect="1"/>
          </p:cNvPicPr>
          <p:nvPr/>
        </p:nvPicPr>
        <p:blipFill rotWithShape="1">
          <a:blip r:embed="rId3"/>
          <a:srcRect l="41651" t="34175" r="29514" b="50000"/>
          <a:stretch/>
        </p:blipFill>
        <p:spPr>
          <a:xfrm rot="16200000">
            <a:off x="5633571" y="6049635"/>
            <a:ext cx="700785" cy="216341"/>
          </a:xfrm>
          <a:prstGeom prst="rect">
            <a:avLst/>
          </a:prstGeom>
        </p:spPr>
      </p:pic>
      <p:pic>
        <p:nvPicPr>
          <p:cNvPr id="63" name="Picture 62">
            <a:extLst>
              <a:ext uri="{FF2B5EF4-FFF2-40B4-BE49-F238E27FC236}">
                <a16:creationId xmlns:a16="http://schemas.microsoft.com/office/drawing/2014/main" id="{B1B66D98-6DD4-4C8F-8F08-9C28B281EF01}"/>
              </a:ext>
            </a:extLst>
          </p:cNvPr>
          <p:cNvPicPr>
            <a:picLocks noChangeAspect="1"/>
          </p:cNvPicPr>
          <p:nvPr/>
        </p:nvPicPr>
        <p:blipFill rotWithShape="1">
          <a:blip r:embed="rId3"/>
          <a:srcRect l="41651" t="34175" r="29514" b="50000"/>
          <a:stretch/>
        </p:blipFill>
        <p:spPr>
          <a:xfrm rot="5400000">
            <a:off x="5144346" y="1262861"/>
            <a:ext cx="919179" cy="283762"/>
          </a:xfrm>
          <a:prstGeom prst="rect">
            <a:avLst/>
          </a:prstGeom>
        </p:spPr>
      </p:pic>
      <p:pic>
        <p:nvPicPr>
          <p:cNvPr id="64" name="Picture 63">
            <a:extLst>
              <a:ext uri="{FF2B5EF4-FFF2-40B4-BE49-F238E27FC236}">
                <a16:creationId xmlns:a16="http://schemas.microsoft.com/office/drawing/2014/main" id="{E03B5E9E-7799-4643-84C6-5B3B64531D75}"/>
              </a:ext>
            </a:extLst>
          </p:cNvPr>
          <p:cNvPicPr>
            <a:picLocks noChangeAspect="1"/>
          </p:cNvPicPr>
          <p:nvPr/>
        </p:nvPicPr>
        <p:blipFill rotWithShape="1">
          <a:blip r:embed="rId3"/>
          <a:srcRect l="41651" t="34175" r="29514" b="50000"/>
          <a:stretch/>
        </p:blipFill>
        <p:spPr>
          <a:xfrm rot="5400000">
            <a:off x="5888241" y="1257389"/>
            <a:ext cx="919182" cy="283763"/>
          </a:xfrm>
          <a:prstGeom prst="rect">
            <a:avLst/>
          </a:prstGeom>
        </p:spPr>
      </p:pic>
      <p:pic>
        <p:nvPicPr>
          <p:cNvPr id="65" name="Picture 64">
            <a:extLst>
              <a:ext uri="{FF2B5EF4-FFF2-40B4-BE49-F238E27FC236}">
                <a16:creationId xmlns:a16="http://schemas.microsoft.com/office/drawing/2014/main" id="{3B90C81A-3811-426F-BF12-3A8BC40096C9}"/>
              </a:ext>
            </a:extLst>
          </p:cNvPr>
          <p:cNvPicPr>
            <a:picLocks noChangeAspect="1"/>
          </p:cNvPicPr>
          <p:nvPr/>
        </p:nvPicPr>
        <p:blipFill rotWithShape="1">
          <a:blip r:embed="rId3"/>
          <a:srcRect l="41651" t="34175" r="29514" b="50000"/>
          <a:stretch/>
        </p:blipFill>
        <p:spPr>
          <a:xfrm rot="5400000">
            <a:off x="6772420" y="1278476"/>
            <a:ext cx="919182" cy="283763"/>
          </a:xfrm>
          <a:prstGeom prst="rect">
            <a:avLst/>
          </a:prstGeom>
        </p:spPr>
      </p:pic>
      <p:pic>
        <p:nvPicPr>
          <p:cNvPr id="66" name="Picture 65">
            <a:extLst>
              <a:ext uri="{FF2B5EF4-FFF2-40B4-BE49-F238E27FC236}">
                <a16:creationId xmlns:a16="http://schemas.microsoft.com/office/drawing/2014/main" id="{39999571-88A9-4F49-A898-9F04C3A3371F}"/>
              </a:ext>
            </a:extLst>
          </p:cNvPr>
          <p:cNvPicPr>
            <a:picLocks noChangeAspect="1"/>
          </p:cNvPicPr>
          <p:nvPr/>
        </p:nvPicPr>
        <p:blipFill rotWithShape="1">
          <a:blip r:embed="rId3"/>
          <a:srcRect l="41651" t="34175" r="29514" b="50000"/>
          <a:stretch/>
        </p:blipFill>
        <p:spPr>
          <a:xfrm rot="10800000">
            <a:off x="10384916" y="3734151"/>
            <a:ext cx="1051057" cy="324474"/>
          </a:xfrm>
          <a:prstGeom prst="rect">
            <a:avLst/>
          </a:prstGeom>
        </p:spPr>
      </p:pic>
      <p:pic>
        <p:nvPicPr>
          <p:cNvPr id="67" name="Picture 66">
            <a:extLst>
              <a:ext uri="{FF2B5EF4-FFF2-40B4-BE49-F238E27FC236}">
                <a16:creationId xmlns:a16="http://schemas.microsoft.com/office/drawing/2014/main" id="{6D844E72-DA84-4E09-965C-ACADA541E9D9}"/>
              </a:ext>
            </a:extLst>
          </p:cNvPr>
          <p:cNvPicPr>
            <a:picLocks noChangeAspect="1"/>
          </p:cNvPicPr>
          <p:nvPr/>
        </p:nvPicPr>
        <p:blipFill rotWithShape="1">
          <a:blip r:embed="rId3"/>
          <a:srcRect l="41651" t="34175" r="29514" b="50000"/>
          <a:stretch/>
        </p:blipFill>
        <p:spPr>
          <a:xfrm rot="10800000">
            <a:off x="10328237" y="3285711"/>
            <a:ext cx="1051056" cy="324474"/>
          </a:xfrm>
          <a:prstGeom prst="rect">
            <a:avLst/>
          </a:prstGeom>
        </p:spPr>
      </p:pic>
      <p:pic>
        <p:nvPicPr>
          <p:cNvPr id="68" name="Picture 67">
            <a:extLst>
              <a:ext uri="{FF2B5EF4-FFF2-40B4-BE49-F238E27FC236}">
                <a16:creationId xmlns:a16="http://schemas.microsoft.com/office/drawing/2014/main" id="{05F4A776-9A7A-4932-91ED-F03AAFA3690F}"/>
              </a:ext>
            </a:extLst>
          </p:cNvPr>
          <p:cNvPicPr>
            <a:picLocks noChangeAspect="1"/>
          </p:cNvPicPr>
          <p:nvPr/>
        </p:nvPicPr>
        <p:blipFill rotWithShape="1">
          <a:blip r:embed="rId3"/>
          <a:srcRect l="41651" t="34175" r="29514" b="50000"/>
          <a:stretch/>
        </p:blipFill>
        <p:spPr>
          <a:xfrm rot="10800000">
            <a:off x="10342272" y="2866046"/>
            <a:ext cx="1051060" cy="324475"/>
          </a:xfrm>
          <a:prstGeom prst="rect">
            <a:avLst/>
          </a:prstGeom>
        </p:spPr>
      </p:pic>
      <p:cxnSp>
        <p:nvCxnSpPr>
          <p:cNvPr id="70" name="Straight Connector 69">
            <a:extLst>
              <a:ext uri="{FF2B5EF4-FFF2-40B4-BE49-F238E27FC236}">
                <a16:creationId xmlns:a16="http://schemas.microsoft.com/office/drawing/2014/main" id="{9A121E32-56B6-4F7E-B5F2-31CE1922015C}"/>
              </a:ext>
            </a:extLst>
          </p:cNvPr>
          <p:cNvCxnSpPr>
            <a:cxnSpLocks/>
          </p:cNvCxnSpPr>
          <p:nvPr/>
        </p:nvCxnSpPr>
        <p:spPr>
          <a:xfrm>
            <a:off x="4279037" y="2111745"/>
            <a:ext cx="0" cy="296548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10B45535-2992-424D-90F5-16AF5D76E974}"/>
              </a:ext>
            </a:extLst>
          </p:cNvPr>
          <p:cNvCxnSpPr>
            <a:cxnSpLocks/>
          </p:cNvCxnSpPr>
          <p:nvPr/>
        </p:nvCxnSpPr>
        <p:spPr>
          <a:xfrm>
            <a:off x="7878932" y="2098184"/>
            <a:ext cx="0" cy="2965480"/>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8187C9E3-7A28-41F9-8B2A-E463BDF6E89A}"/>
              </a:ext>
            </a:extLst>
          </p:cNvPr>
          <p:cNvCxnSpPr>
            <a:cxnSpLocks/>
          </p:cNvCxnSpPr>
          <p:nvPr/>
        </p:nvCxnSpPr>
        <p:spPr>
          <a:xfrm flipH="1">
            <a:off x="4279037" y="2104008"/>
            <a:ext cx="3586580" cy="15474"/>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79" name="Straight Connector 78">
            <a:extLst>
              <a:ext uri="{FF2B5EF4-FFF2-40B4-BE49-F238E27FC236}">
                <a16:creationId xmlns:a16="http://schemas.microsoft.com/office/drawing/2014/main" id="{94C2FE4E-462C-4A94-9388-7CEB1FA2ED4A}"/>
              </a:ext>
            </a:extLst>
          </p:cNvPr>
          <p:cNvCxnSpPr/>
          <p:nvPr/>
        </p:nvCxnSpPr>
        <p:spPr>
          <a:xfrm>
            <a:off x="4279037" y="5063664"/>
            <a:ext cx="3599895" cy="0"/>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FDCF7F76-423C-4926-B84F-086CD7B8F51D}"/>
              </a:ext>
            </a:extLst>
          </p:cNvPr>
          <p:cNvCxnSpPr/>
          <p:nvPr/>
        </p:nvCxnSpPr>
        <p:spPr>
          <a:xfrm>
            <a:off x="1411550" y="3721393"/>
            <a:ext cx="286748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7" name="Straight Connector 86">
            <a:extLst>
              <a:ext uri="{FF2B5EF4-FFF2-40B4-BE49-F238E27FC236}">
                <a16:creationId xmlns:a16="http://schemas.microsoft.com/office/drawing/2014/main" id="{72F03480-8380-401A-866B-D21157DDBBAD}"/>
              </a:ext>
            </a:extLst>
          </p:cNvPr>
          <p:cNvCxnSpPr/>
          <p:nvPr/>
        </p:nvCxnSpPr>
        <p:spPr>
          <a:xfrm>
            <a:off x="1411549" y="4539618"/>
            <a:ext cx="2867485" cy="0"/>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FBEB3F55-96DE-4098-9AA6-272BE5DF29DE}"/>
              </a:ext>
            </a:extLst>
          </p:cNvPr>
          <p:cNvCxnSpPr/>
          <p:nvPr/>
        </p:nvCxnSpPr>
        <p:spPr>
          <a:xfrm>
            <a:off x="1411550" y="4114970"/>
            <a:ext cx="286748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8943006A-524A-4799-9BEE-2EA6D6FEC915}"/>
              </a:ext>
            </a:extLst>
          </p:cNvPr>
          <p:cNvCxnSpPr>
            <a:cxnSpLocks/>
          </p:cNvCxnSpPr>
          <p:nvPr/>
        </p:nvCxnSpPr>
        <p:spPr>
          <a:xfrm>
            <a:off x="5681709" y="1704513"/>
            <a:ext cx="0" cy="39308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1" name="Straight Connector 100">
            <a:extLst>
              <a:ext uri="{FF2B5EF4-FFF2-40B4-BE49-F238E27FC236}">
                <a16:creationId xmlns:a16="http://schemas.microsoft.com/office/drawing/2014/main" id="{C5EB73EB-8DD4-4E71-AE1F-454D32615650}"/>
              </a:ext>
            </a:extLst>
          </p:cNvPr>
          <p:cNvCxnSpPr>
            <a:cxnSpLocks/>
          </p:cNvCxnSpPr>
          <p:nvPr/>
        </p:nvCxnSpPr>
        <p:spPr>
          <a:xfrm>
            <a:off x="6437344" y="1726397"/>
            <a:ext cx="0" cy="39308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2" name="Straight Connector 101">
            <a:extLst>
              <a:ext uri="{FF2B5EF4-FFF2-40B4-BE49-F238E27FC236}">
                <a16:creationId xmlns:a16="http://schemas.microsoft.com/office/drawing/2014/main" id="{8EB660E3-B6F6-4608-A32B-64EC8040CD72}"/>
              </a:ext>
            </a:extLst>
          </p:cNvPr>
          <p:cNvCxnSpPr>
            <a:cxnSpLocks/>
          </p:cNvCxnSpPr>
          <p:nvPr/>
        </p:nvCxnSpPr>
        <p:spPr>
          <a:xfrm>
            <a:off x="7315200" y="1704513"/>
            <a:ext cx="0" cy="38593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5" name="Straight Connector 104">
            <a:extLst>
              <a:ext uri="{FF2B5EF4-FFF2-40B4-BE49-F238E27FC236}">
                <a16:creationId xmlns:a16="http://schemas.microsoft.com/office/drawing/2014/main" id="{6BF8117B-8A78-4125-8B0C-138705EC12DE}"/>
              </a:ext>
            </a:extLst>
          </p:cNvPr>
          <p:cNvCxnSpPr>
            <a:cxnSpLocks/>
          </p:cNvCxnSpPr>
          <p:nvPr/>
        </p:nvCxnSpPr>
        <p:spPr>
          <a:xfrm>
            <a:off x="7865617" y="3561375"/>
            <a:ext cx="276983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6" name="Straight Connector 105">
            <a:extLst>
              <a:ext uri="{FF2B5EF4-FFF2-40B4-BE49-F238E27FC236}">
                <a16:creationId xmlns:a16="http://schemas.microsoft.com/office/drawing/2014/main" id="{40029790-5D6E-4905-889D-E34D551D6EAD}"/>
              </a:ext>
            </a:extLst>
          </p:cNvPr>
          <p:cNvCxnSpPr/>
          <p:nvPr/>
        </p:nvCxnSpPr>
        <p:spPr>
          <a:xfrm>
            <a:off x="7878932" y="3996284"/>
            <a:ext cx="2867485" cy="0"/>
          </a:xfrm>
          <a:prstGeom prst="line">
            <a:avLst/>
          </a:prstGeom>
        </p:spPr>
        <p:style>
          <a:lnRef idx="3">
            <a:schemeClr val="dk1"/>
          </a:lnRef>
          <a:fillRef idx="0">
            <a:schemeClr val="dk1"/>
          </a:fillRef>
          <a:effectRef idx="2">
            <a:schemeClr val="dk1"/>
          </a:effectRef>
          <a:fontRef idx="minor">
            <a:schemeClr val="tx1"/>
          </a:fontRef>
        </p:style>
      </p:cxnSp>
      <p:cxnSp>
        <p:nvCxnSpPr>
          <p:cNvPr id="107" name="Straight Connector 106">
            <a:extLst>
              <a:ext uri="{FF2B5EF4-FFF2-40B4-BE49-F238E27FC236}">
                <a16:creationId xmlns:a16="http://schemas.microsoft.com/office/drawing/2014/main" id="{F46AB4C9-5021-46C2-9CBB-F0DC0120B39D}"/>
              </a:ext>
            </a:extLst>
          </p:cNvPr>
          <p:cNvCxnSpPr/>
          <p:nvPr/>
        </p:nvCxnSpPr>
        <p:spPr>
          <a:xfrm>
            <a:off x="7865617" y="3113273"/>
            <a:ext cx="286748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3" name="Straight Connector 112">
            <a:extLst>
              <a:ext uri="{FF2B5EF4-FFF2-40B4-BE49-F238E27FC236}">
                <a16:creationId xmlns:a16="http://schemas.microsoft.com/office/drawing/2014/main" id="{33039912-3E1E-4DF2-8354-939C8C2E9C68}"/>
              </a:ext>
            </a:extLst>
          </p:cNvPr>
          <p:cNvCxnSpPr/>
          <p:nvPr/>
        </p:nvCxnSpPr>
        <p:spPr>
          <a:xfrm>
            <a:off x="5911635" y="5077225"/>
            <a:ext cx="0" cy="817548"/>
          </a:xfrm>
          <a:prstGeom prst="line">
            <a:avLst/>
          </a:prstGeom>
        </p:spPr>
        <p:style>
          <a:lnRef idx="3">
            <a:schemeClr val="dk1"/>
          </a:lnRef>
          <a:fillRef idx="0">
            <a:schemeClr val="dk1"/>
          </a:fillRef>
          <a:effectRef idx="2">
            <a:schemeClr val="dk1"/>
          </a:effectRef>
          <a:fontRef idx="minor">
            <a:schemeClr val="tx1"/>
          </a:fontRef>
        </p:style>
      </p:cxnSp>
      <p:cxnSp>
        <p:nvCxnSpPr>
          <p:cNvPr id="114" name="Straight Connector 113">
            <a:extLst>
              <a:ext uri="{FF2B5EF4-FFF2-40B4-BE49-F238E27FC236}">
                <a16:creationId xmlns:a16="http://schemas.microsoft.com/office/drawing/2014/main" id="{87C203F9-35DF-4BDF-866B-AADFBAEFFF9F}"/>
              </a:ext>
            </a:extLst>
          </p:cNvPr>
          <p:cNvCxnSpPr/>
          <p:nvPr/>
        </p:nvCxnSpPr>
        <p:spPr>
          <a:xfrm>
            <a:off x="6339541" y="5063664"/>
            <a:ext cx="0" cy="817548"/>
          </a:xfrm>
          <a:prstGeom prst="line">
            <a:avLst/>
          </a:prstGeom>
        </p:spPr>
        <p:style>
          <a:lnRef idx="3">
            <a:schemeClr val="dk1"/>
          </a:lnRef>
          <a:fillRef idx="0">
            <a:schemeClr val="dk1"/>
          </a:fillRef>
          <a:effectRef idx="2">
            <a:schemeClr val="dk1"/>
          </a:effectRef>
          <a:fontRef idx="minor">
            <a:schemeClr val="tx1"/>
          </a:fontRef>
        </p:style>
      </p:cxnSp>
      <p:cxnSp>
        <p:nvCxnSpPr>
          <p:cNvPr id="115" name="Straight Connector 114">
            <a:extLst>
              <a:ext uri="{FF2B5EF4-FFF2-40B4-BE49-F238E27FC236}">
                <a16:creationId xmlns:a16="http://schemas.microsoft.com/office/drawing/2014/main" id="{2A30B811-3D5F-442E-9D8C-83493D28E2B0}"/>
              </a:ext>
            </a:extLst>
          </p:cNvPr>
          <p:cNvCxnSpPr/>
          <p:nvPr/>
        </p:nvCxnSpPr>
        <p:spPr>
          <a:xfrm>
            <a:off x="6692552" y="5063664"/>
            <a:ext cx="0" cy="817548"/>
          </a:xfrm>
          <a:prstGeom prst="line">
            <a:avLst/>
          </a:prstGeom>
        </p:spPr>
        <p:style>
          <a:lnRef idx="3">
            <a:schemeClr val="dk1"/>
          </a:lnRef>
          <a:fillRef idx="0">
            <a:schemeClr val="dk1"/>
          </a:fillRef>
          <a:effectRef idx="2">
            <a:schemeClr val="dk1"/>
          </a:effectRef>
          <a:fontRef idx="minor">
            <a:schemeClr val="tx1"/>
          </a:fontRef>
        </p:style>
      </p:cxnSp>
      <p:cxnSp>
        <p:nvCxnSpPr>
          <p:cNvPr id="116" name="Straight Connector 115">
            <a:extLst>
              <a:ext uri="{FF2B5EF4-FFF2-40B4-BE49-F238E27FC236}">
                <a16:creationId xmlns:a16="http://schemas.microsoft.com/office/drawing/2014/main" id="{25D10FF5-D07F-4F48-9476-0C5309276E22}"/>
              </a:ext>
            </a:extLst>
          </p:cNvPr>
          <p:cNvCxnSpPr>
            <a:cxnSpLocks/>
          </p:cNvCxnSpPr>
          <p:nvPr/>
        </p:nvCxnSpPr>
        <p:spPr>
          <a:xfrm>
            <a:off x="4279037" y="2111529"/>
            <a:ext cx="0" cy="296548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7" name="Straight Connector 116">
            <a:extLst>
              <a:ext uri="{FF2B5EF4-FFF2-40B4-BE49-F238E27FC236}">
                <a16:creationId xmlns:a16="http://schemas.microsoft.com/office/drawing/2014/main" id="{02676B73-F58E-4E81-ADFB-44E4BBC8041E}"/>
              </a:ext>
            </a:extLst>
          </p:cNvPr>
          <p:cNvCxnSpPr>
            <a:cxnSpLocks/>
          </p:cNvCxnSpPr>
          <p:nvPr/>
        </p:nvCxnSpPr>
        <p:spPr>
          <a:xfrm>
            <a:off x="7878932" y="2097968"/>
            <a:ext cx="0" cy="296548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8" name="Straight Connector 117">
            <a:extLst>
              <a:ext uri="{FF2B5EF4-FFF2-40B4-BE49-F238E27FC236}">
                <a16:creationId xmlns:a16="http://schemas.microsoft.com/office/drawing/2014/main" id="{CEFAF83A-405B-4964-BEB9-1353C4F80112}"/>
              </a:ext>
            </a:extLst>
          </p:cNvPr>
          <p:cNvCxnSpPr/>
          <p:nvPr/>
        </p:nvCxnSpPr>
        <p:spPr>
          <a:xfrm>
            <a:off x="4279037" y="5063448"/>
            <a:ext cx="359989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9" name="Straight Connector 118">
            <a:extLst>
              <a:ext uri="{FF2B5EF4-FFF2-40B4-BE49-F238E27FC236}">
                <a16:creationId xmlns:a16="http://schemas.microsoft.com/office/drawing/2014/main" id="{41FF0144-7791-4F55-9756-2C50FB63AB49}"/>
              </a:ext>
            </a:extLst>
          </p:cNvPr>
          <p:cNvCxnSpPr>
            <a:cxnSpLocks/>
          </p:cNvCxnSpPr>
          <p:nvPr/>
        </p:nvCxnSpPr>
        <p:spPr>
          <a:xfrm>
            <a:off x="4279034" y="3504264"/>
            <a:ext cx="914402" cy="3276"/>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id="{97F37776-1F5B-480E-AEE1-619A11659324}"/>
              </a:ext>
            </a:extLst>
          </p:cNvPr>
          <p:cNvCxnSpPr/>
          <p:nvPr/>
        </p:nvCxnSpPr>
        <p:spPr>
          <a:xfrm>
            <a:off x="1411549" y="4539402"/>
            <a:ext cx="286748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1" name="Straight Connector 120">
            <a:extLst>
              <a:ext uri="{FF2B5EF4-FFF2-40B4-BE49-F238E27FC236}">
                <a16:creationId xmlns:a16="http://schemas.microsoft.com/office/drawing/2014/main" id="{5A72ACB7-0EB3-4A49-962B-465BF88E7994}"/>
              </a:ext>
            </a:extLst>
          </p:cNvPr>
          <p:cNvCxnSpPr/>
          <p:nvPr/>
        </p:nvCxnSpPr>
        <p:spPr>
          <a:xfrm>
            <a:off x="7878932" y="3996068"/>
            <a:ext cx="286748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2" name="Straight Connector 121">
            <a:extLst>
              <a:ext uri="{FF2B5EF4-FFF2-40B4-BE49-F238E27FC236}">
                <a16:creationId xmlns:a16="http://schemas.microsoft.com/office/drawing/2014/main" id="{66CE65C3-753A-4A22-8DD8-99998AF4779E}"/>
              </a:ext>
            </a:extLst>
          </p:cNvPr>
          <p:cNvCxnSpPr>
            <a:cxnSpLocks/>
          </p:cNvCxnSpPr>
          <p:nvPr/>
        </p:nvCxnSpPr>
        <p:spPr>
          <a:xfrm>
            <a:off x="5911635" y="5063448"/>
            <a:ext cx="0" cy="83110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3" name="Straight Connector 122">
            <a:extLst>
              <a:ext uri="{FF2B5EF4-FFF2-40B4-BE49-F238E27FC236}">
                <a16:creationId xmlns:a16="http://schemas.microsoft.com/office/drawing/2014/main" id="{5B6E694D-27A4-44A8-AEBB-4EDF89ED305F}"/>
              </a:ext>
            </a:extLst>
          </p:cNvPr>
          <p:cNvCxnSpPr/>
          <p:nvPr/>
        </p:nvCxnSpPr>
        <p:spPr>
          <a:xfrm>
            <a:off x="6339541" y="5063448"/>
            <a:ext cx="0" cy="81754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4" name="Straight Connector 123">
            <a:extLst>
              <a:ext uri="{FF2B5EF4-FFF2-40B4-BE49-F238E27FC236}">
                <a16:creationId xmlns:a16="http://schemas.microsoft.com/office/drawing/2014/main" id="{1E024D7A-4B69-4733-9097-2EDEF904DE26}"/>
              </a:ext>
            </a:extLst>
          </p:cNvPr>
          <p:cNvCxnSpPr/>
          <p:nvPr/>
        </p:nvCxnSpPr>
        <p:spPr>
          <a:xfrm>
            <a:off x="6692552" y="5063448"/>
            <a:ext cx="0" cy="81754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8" name="Straight Connector 127">
            <a:extLst>
              <a:ext uri="{FF2B5EF4-FFF2-40B4-BE49-F238E27FC236}">
                <a16:creationId xmlns:a16="http://schemas.microsoft.com/office/drawing/2014/main" id="{B2515965-611A-405F-9554-B15DF4DB9CAA}"/>
              </a:ext>
            </a:extLst>
          </p:cNvPr>
          <p:cNvCxnSpPr/>
          <p:nvPr/>
        </p:nvCxnSpPr>
        <p:spPr>
          <a:xfrm flipH="1">
            <a:off x="4059529" y="4211599"/>
            <a:ext cx="1141448" cy="0"/>
          </a:xfrm>
          <a:prstGeom prst="line">
            <a:avLst/>
          </a:prstGeom>
        </p:spPr>
        <p:style>
          <a:lnRef idx="3">
            <a:schemeClr val="dk1"/>
          </a:lnRef>
          <a:fillRef idx="0">
            <a:schemeClr val="dk1"/>
          </a:fillRef>
          <a:effectRef idx="2">
            <a:schemeClr val="dk1"/>
          </a:effectRef>
          <a:fontRef idx="minor">
            <a:schemeClr val="tx1"/>
          </a:fontRef>
        </p:style>
      </p:cxnSp>
      <p:cxnSp>
        <p:nvCxnSpPr>
          <p:cNvPr id="130" name="Straight Connector 129">
            <a:extLst>
              <a:ext uri="{FF2B5EF4-FFF2-40B4-BE49-F238E27FC236}">
                <a16:creationId xmlns:a16="http://schemas.microsoft.com/office/drawing/2014/main" id="{3BDE5254-3509-448A-B7EA-AFA8F317C7EF}"/>
              </a:ext>
            </a:extLst>
          </p:cNvPr>
          <p:cNvCxnSpPr>
            <a:cxnSpLocks/>
          </p:cNvCxnSpPr>
          <p:nvPr/>
        </p:nvCxnSpPr>
        <p:spPr>
          <a:xfrm>
            <a:off x="4046881" y="2196524"/>
            <a:ext cx="5107" cy="3275698"/>
          </a:xfrm>
          <a:prstGeom prst="line">
            <a:avLst/>
          </a:prstGeom>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a16="http://schemas.microsoft.com/office/drawing/2014/main" id="{C5062E07-8979-443F-BF14-900C0613FABF}"/>
              </a:ext>
            </a:extLst>
          </p:cNvPr>
          <p:cNvCxnSpPr>
            <a:cxnSpLocks/>
          </p:cNvCxnSpPr>
          <p:nvPr/>
        </p:nvCxnSpPr>
        <p:spPr>
          <a:xfrm>
            <a:off x="8265111" y="2196524"/>
            <a:ext cx="0" cy="3275698"/>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27D43DDB-E572-47CB-9589-14C12F990AAD}"/>
              </a:ext>
            </a:extLst>
          </p:cNvPr>
          <p:cNvCxnSpPr/>
          <p:nvPr/>
        </p:nvCxnSpPr>
        <p:spPr>
          <a:xfrm>
            <a:off x="4051988" y="2214279"/>
            <a:ext cx="4213123" cy="0"/>
          </a:xfrm>
          <a:prstGeom prst="line">
            <a:avLst/>
          </a:prstGeom>
        </p:spPr>
        <p:style>
          <a:lnRef idx="3">
            <a:schemeClr val="dk1"/>
          </a:lnRef>
          <a:fillRef idx="0">
            <a:schemeClr val="dk1"/>
          </a:fillRef>
          <a:effectRef idx="2">
            <a:schemeClr val="dk1"/>
          </a:effectRef>
          <a:fontRef idx="minor">
            <a:schemeClr val="tx1"/>
          </a:fontRef>
        </p:style>
      </p:cxnSp>
      <p:cxnSp>
        <p:nvCxnSpPr>
          <p:cNvPr id="136" name="Straight Connector 135">
            <a:extLst>
              <a:ext uri="{FF2B5EF4-FFF2-40B4-BE49-F238E27FC236}">
                <a16:creationId xmlns:a16="http://schemas.microsoft.com/office/drawing/2014/main" id="{1183C1B9-40DB-4306-A012-A826FDCFE82B}"/>
              </a:ext>
            </a:extLst>
          </p:cNvPr>
          <p:cNvCxnSpPr/>
          <p:nvPr/>
        </p:nvCxnSpPr>
        <p:spPr>
          <a:xfrm>
            <a:off x="4051988" y="5472222"/>
            <a:ext cx="4213123" cy="0"/>
          </a:xfrm>
          <a:prstGeom prst="line">
            <a:avLst/>
          </a:prstGeom>
        </p:spPr>
        <p:style>
          <a:lnRef idx="3">
            <a:schemeClr val="dk1"/>
          </a:lnRef>
          <a:fillRef idx="0">
            <a:schemeClr val="dk1"/>
          </a:fillRef>
          <a:effectRef idx="2">
            <a:schemeClr val="dk1"/>
          </a:effectRef>
          <a:fontRef idx="minor">
            <a:schemeClr val="tx1"/>
          </a:fontRef>
        </p:style>
      </p:cxnSp>
      <p:cxnSp>
        <p:nvCxnSpPr>
          <p:cNvPr id="138" name="Straight Connector 137">
            <a:extLst>
              <a:ext uri="{FF2B5EF4-FFF2-40B4-BE49-F238E27FC236}">
                <a16:creationId xmlns:a16="http://schemas.microsoft.com/office/drawing/2014/main" id="{A222A847-B4E9-4F2F-AB20-E91788D5785D}"/>
              </a:ext>
            </a:extLst>
          </p:cNvPr>
          <p:cNvCxnSpPr/>
          <p:nvPr/>
        </p:nvCxnSpPr>
        <p:spPr>
          <a:xfrm>
            <a:off x="1260629" y="3832277"/>
            <a:ext cx="2786252" cy="0"/>
          </a:xfrm>
          <a:prstGeom prst="line">
            <a:avLst/>
          </a:prstGeom>
        </p:spPr>
        <p:style>
          <a:lnRef idx="3">
            <a:schemeClr val="dk1"/>
          </a:lnRef>
          <a:fillRef idx="0">
            <a:schemeClr val="dk1"/>
          </a:fillRef>
          <a:effectRef idx="2">
            <a:schemeClr val="dk1"/>
          </a:effectRef>
          <a:fontRef idx="minor">
            <a:schemeClr val="tx1"/>
          </a:fontRef>
        </p:style>
      </p:cxnSp>
      <p:cxnSp>
        <p:nvCxnSpPr>
          <p:cNvPr id="139" name="Straight Connector 138">
            <a:extLst>
              <a:ext uri="{FF2B5EF4-FFF2-40B4-BE49-F238E27FC236}">
                <a16:creationId xmlns:a16="http://schemas.microsoft.com/office/drawing/2014/main" id="{BC40881A-6BA8-40DD-9B88-580CC314587C}"/>
              </a:ext>
            </a:extLst>
          </p:cNvPr>
          <p:cNvCxnSpPr/>
          <p:nvPr/>
        </p:nvCxnSpPr>
        <p:spPr>
          <a:xfrm>
            <a:off x="1260629" y="4208947"/>
            <a:ext cx="2786252" cy="0"/>
          </a:xfrm>
          <a:prstGeom prst="line">
            <a:avLst/>
          </a:prstGeom>
        </p:spPr>
        <p:style>
          <a:lnRef idx="3">
            <a:schemeClr val="dk1"/>
          </a:lnRef>
          <a:fillRef idx="0">
            <a:schemeClr val="dk1"/>
          </a:fillRef>
          <a:effectRef idx="2">
            <a:schemeClr val="dk1"/>
          </a:effectRef>
          <a:fontRef idx="minor">
            <a:schemeClr val="tx1"/>
          </a:fontRef>
        </p:style>
      </p:cxnSp>
      <p:cxnSp>
        <p:nvCxnSpPr>
          <p:cNvPr id="140" name="Straight Connector 139">
            <a:extLst>
              <a:ext uri="{FF2B5EF4-FFF2-40B4-BE49-F238E27FC236}">
                <a16:creationId xmlns:a16="http://schemas.microsoft.com/office/drawing/2014/main" id="{EB201F32-FF2E-4D69-BA4E-F2A78AEFC432}"/>
              </a:ext>
            </a:extLst>
          </p:cNvPr>
          <p:cNvCxnSpPr/>
          <p:nvPr/>
        </p:nvCxnSpPr>
        <p:spPr>
          <a:xfrm>
            <a:off x="1273277" y="4634274"/>
            <a:ext cx="2786252" cy="0"/>
          </a:xfrm>
          <a:prstGeom prst="line">
            <a:avLst/>
          </a:prstGeom>
        </p:spPr>
        <p:style>
          <a:lnRef idx="3">
            <a:schemeClr val="dk1"/>
          </a:lnRef>
          <a:fillRef idx="0">
            <a:schemeClr val="dk1"/>
          </a:fillRef>
          <a:effectRef idx="2">
            <a:schemeClr val="dk1"/>
          </a:effectRef>
          <a:fontRef idx="minor">
            <a:schemeClr val="tx1"/>
          </a:fontRef>
        </p:style>
      </p:cxnSp>
      <p:cxnSp>
        <p:nvCxnSpPr>
          <p:cNvPr id="142" name="Straight Connector 141">
            <a:extLst>
              <a:ext uri="{FF2B5EF4-FFF2-40B4-BE49-F238E27FC236}">
                <a16:creationId xmlns:a16="http://schemas.microsoft.com/office/drawing/2014/main" id="{DF58B00D-0C6A-4FB2-BDF7-833B494BFAC7}"/>
              </a:ext>
            </a:extLst>
          </p:cNvPr>
          <p:cNvCxnSpPr/>
          <p:nvPr/>
        </p:nvCxnSpPr>
        <p:spPr>
          <a:xfrm>
            <a:off x="5603935" y="1704513"/>
            <a:ext cx="0" cy="509766"/>
          </a:xfrm>
          <a:prstGeom prst="line">
            <a:avLst/>
          </a:prstGeom>
        </p:spPr>
        <p:style>
          <a:lnRef idx="3">
            <a:schemeClr val="dk1"/>
          </a:lnRef>
          <a:fillRef idx="0">
            <a:schemeClr val="dk1"/>
          </a:fillRef>
          <a:effectRef idx="2">
            <a:schemeClr val="dk1"/>
          </a:effectRef>
          <a:fontRef idx="minor">
            <a:schemeClr val="tx1"/>
          </a:fontRef>
        </p:style>
      </p:cxnSp>
      <p:cxnSp>
        <p:nvCxnSpPr>
          <p:cNvPr id="143" name="Straight Connector 142">
            <a:extLst>
              <a:ext uri="{FF2B5EF4-FFF2-40B4-BE49-F238E27FC236}">
                <a16:creationId xmlns:a16="http://schemas.microsoft.com/office/drawing/2014/main" id="{9CA5062F-2421-48A6-BD97-4CD53312F428}"/>
              </a:ext>
            </a:extLst>
          </p:cNvPr>
          <p:cNvCxnSpPr/>
          <p:nvPr/>
        </p:nvCxnSpPr>
        <p:spPr>
          <a:xfrm>
            <a:off x="6347832" y="1686758"/>
            <a:ext cx="0" cy="509766"/>
          </a:xfrm>
          <a:prstGeom prst="line">
            <a:avLst/>
          </a:prstGeom>
        </p:spPr>
        <p:style>
          <a:lnRef idx="3">
            <a:schemeClr val="dk1"/>
          </a:lnRef>
          <a:fillRef idx="0">
            <a:schemeClr val="dk1"/>
          </a:fillRef>
          <a:effectRef idx="2">
            <a:schemeClr val="dk1"/>
          </a:effectRef>
          <a:fontRef idx="minor">
            <a:schemeClr val="tx1"/>
          </a:fontRef>
        </p:style>
      </p:cxnSp>
      <p:cxnSp>
        <p:nvCxnSpPr>
          <p:cNvPr id="144" name="Straight Connector 143">
            <a:extLst>
              <a:ext uri="{FF2B5EF4-FFF2-40B4-BE49-F238E27FC236}">
                <a16:creationId xmlns:a16="http://schemas.microsoft.com/office/drawing/2014/main" id="{2DF109D5-61EA-4D86-880D-764AF7DE7DD5}"/>
              </a:ext>
            </a:extLst>
          </p:cNvPr>
          <p:cNvCxnSpPr/>
          <p:nvPr/>
        </p:nvCxnSpPr>
        <p:spPr>
          <a:xfrm>
            <a:off x="7232011" y="1704513"/>
            <a:ext cx="0" cy="509766"/>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EA520A1D-2BFF-4F31-BCDD-4BFF7326E8E6}"/>
              </a:ext>
            </a:extLst>
          </p:cNvPr>
          <p:cNvCxnSpPr/>
          <p:nvPr/>
        </p:nvCxnSpPr>
        <p:spPr>
          <a:xfrm flipH="1">
            <a:off x="8265111" y="3028283"/>
            <a:ext cx="2272683" cy="0"/>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AF937FA1-2197-47BB-B5AF-1AD35F4F221E}"/>
              </a:ext>
            </a:extLst>
          </p:cNvPr>
          <p:cNvCxnSpPr/>
          <p:nvPr/>
        </p:nvCxnSpPr>
        <p:spPr>
          <a:xfrm flipH="1">
            <a:off x="8265111" y="3450424"/>
            <a:ext cx="2272683" cy="0"/>
          </a:xfrm>
          <a:prstGeom prst="line">
            <a:avLst/>
          </a:prstGeom>
        </p:spPr>
        <p:style>
          <a:lnRef idx="3">
            <a:schemeClr val="dk1"/>
          </a:lnRef>
          <a:fillRef idx="0">
            <a:schemeClr val="dk1"/>
          </a:fillRef>
          <a:effectRef idx="2">
            <a:schemeClr val="dk1"/>
          </a:effectRef>
          <a:fontRef idx="minor">
            <a:schemeClr val="tx1"/>
          </a:fontRef>
        </p:style>
      </p:cxnSp>
      <p:cxnSp>
        <p:nvCxnSpPr>
          <p:cNvPr id="148" name="Straight Connector 147">
            <a:extLst>
              <a:ext uri="{FF2B5EF4-FFF2-40B4-BE49-F238E27FC236}">
                <a16:creationId xmlns:a16="http://schemas.microsoft.com/office/drawing/2014/main" id="{52D41A62-44FB-47A8-B6AB-DFF55A08623B}"/>
              </a:ext>
            </a:extLst>
          </p:cNvPr>
          <p:cNvCxnSpPr/>
          <p:nvPr/>
        </p:nvCxnSpPr>
        <p:spPr>
          <a:xfrm flipH="1">
            <a:off x="8265111" y="3896387"/>
            <a:ext cx="2272683" cy="0"/>
          </a:xfrm>
          <a:prstGeom prst="line">
            <a:avLst/>
          </a:prstGeom>
        </p:spPr>
        <p:style>
          <a:lnRef idx="3">
            <a:schemeClr val="dk1"/>
          </a:lnRef>
          <a:fillRef idx="0">
            <a:schemeClr val="dk1"/>
          </a:fillRef>
          <a:effectRef idx="2">
            <a:schemeClr val="dk1"/>
          </a:effectRef>
          <a:fontRef idx="minor">
            <a:schemeClr val="tx1"/>
          </a:fontRef>
        </p:style>
      </p:cxnSp>
      <p:cxnSp>
        <p:nvCxnSpPr>
          <p:cNvPr id="150" name="Connector: Elbow 149">
            <a:extLst>
              <a:ext uri="{FF2B5EF4-FFF2-40B4-BE49-F238E27FC236}">
                <a16:creationId xmlns:a16="http://schemas.microsoft.com/office/drawing/2014/main" id="{C0EBA7F6-2BCC-4AD3-8993-7CC19216CDBD}"/>
              </a:ext>
            </a:extLst>
          </p:cNvPr>
          <p:cNvCxnSpPr>
            <a:cxnSpLocks/>
          </p:cNvCxnSpPr>
          <p:nvPr/>
        </p:nvCxnSpPr>
        <p:spPr>
          <a:xfrm flipV="1">
            <a:off x="1377790" y="3593992"/>
            <a:ext cx="3815646" cy="328310"/>
          </a:xfrm>
          <a:prstGeom prst="bentConnector3">
            <a:avLst/>
          </a:prstGeom>
          <a:ln>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152" name="Connector: Elbow 151">
            <a:extLst>
              <a:ext uri="{FF2B5EF4-FFF2-40B4-BE49-F238E27FC236}">
                <a16:creationId xmlns:a16="http://schemas.microsoft.com/office/drawing/2014/main" id="{3F59D270-EF27-44AE-9A1B-454AACE48B48}"/>
              </a:ext>
            </a:extLst>
          </p:cNvPr>
          <p:cNvCxnSpPr>
            <a:cxnSpLocks/>
          </p:cNvCxnSpPr>
          <p:nvPr/>
        </p:nvCxnSpPr>
        <p:spPr>
          <a:xfrm flipV="1">
            <a:off x="1377790" y="3750126"/>
            <a:ext cx="3830728" cy="546653"/>
          </a:xfrm>
          <a:prstGeom prst="bentConnector3">
            <a:avLst>
              <a:gd name="adj1" fmla="val 57184"/>
            </a:avLst>
          </a:prstGeom>
          <a:ln>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153" name="Connector: Elbow 152">
            <a:extLst>
              <a:ext uri="{FF2B5EF4-FFF2-40B4-BE49-F238E27FC236}">
                <a16:creationId xmlns:a16="http://schemas.microsoft.com/office/drawing/2014/main" id="{C6E207E7-36EC-4BEE-8D63-73F9397E4662}"/>
              </a:ext>
            </a:extLst>
          </p:cNvPr>
          <p:cNvCxnSpPr>
            <a:cxnSpLocks/>
          </p:cNvCxnSpPr>
          <p:nvPr/>
        </p:nvCxnSpPr>
        <p:spPr>
          <a:xfrm flipV="1">
            <a:off x="1377600" y="3861328"/>
            <a:ext cx="3830918" cy="856116"/>
          </a:xfrm>
          <a:prstGeom prst="bentConnector3">
            <a:avLst>
              <a:gd name="adj1" fmla="val 64599"/>
            </a:avLst>
          </a:prstGeom>
          <a:ln>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166" name="Connector: Elbow 165">
            <a:extLst>
              <a:ext uri="{FF2B5EF4-FFF2-40B4-BE49-F238E27FC236}">
                <a16:creationId xmlns:a16="http://schemas.microsoft.com/office/drawing/2014/main" id="{CE3C0FA1-48BC-46F2-997D-16BF35AC3222}"/>
              </a:ext>
            </a:extLst>
          </p:cNvPr>
          <p:cNvCxnSpPr>
            <a:cxnSpLocks/>
          </p:cNvCxnSpPr>
          <p:nvPr/>
        </p:nvCxnSpPr>
        <p:spPr>
          <a:xfrm rot="16200000" flipV="1">
            <a:off x="6169512" y="1862092"/>
            <a:ext cx="757438" cy="547335"/>
          </a:xfrm>
          <a:prstGeom prst="bentConnector3">
            <a:avLst>
              <a:gd name="adj1" fmla="val 50000"/>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67" name="Connector: Elbow 166">
            <a:extLst>
              <a:ext uri="{FF2B5EF4-FFF2-40B4-BE49-F238E27FC236}">
                <a16:creationId xmlns:a16="http://schemas.microsoft.com/office/drawing/2014/main" id="{A97D8F39-CED9-4251-BA23-025D046B0D81}"/>
              </a:ext>
            </a:extLst>
          </p:cNvPr>
          <p:cNvCxnSpPr>
            <a:cxnSpLocks/>
          </p:cNvCxnSpPr>
          <p:nvPr/>
        </p:nvCxnSpPr>
        <p:spPr>
          <a:xfrm rot="5400000" flipH="1" flipV="1">
            <a:off x="6697000" y="2037929"/>
            <a:ext cx="700248" cy="236205"/>
          </a:xfrm>
          <a:prstGeom prst="bentConnector3">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69" name="Connector: Elbow 168">
            <a:extLst>
              <a:ext uri="{FF2B5EF4-FFF2-40B4-BE49-F238E27FC236}">
                <a16:creationId xmlns:a16="http://schemas.microsoft.com/office/drawing/2014/main" id="{E4DBBD6B-3F37-4669-BA7E-C7F8FC867CEA}"/>
              </a:ext>
            </a:extLst>
          </p:cNvPr>
          <p:cNvCxnSpPr>
            <a:cxnSpLocks/>
          </p:cNvCxnSpPr>
          <p:nvPr/>
        </p:nvCxnSpPr>
        <p:spPr>
          <a:xfrm rot="16200000" flipV="1">
            <a:off x="5230546" y="2074136"/>
            <a:ext cx="720986" cy="115931"/>
          </a:xfrm>
          <a:prstGeom prst="bentConnector3">
            <a:avLst>
              <a:gd name="adj1" fmla="val 29390"/>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76" name="Connector: Elbow 175">
            <a:extLst>
              <a:ext uri="{FF2B5EF4-FFF2-40B4-BE49-F238E27FC236}">
                <a16:creationId xmlns:a16="http://schemas.microsoft.com/office/drawing/2014/main" id="{CFCF6002-461A-4738-B543-F775D66A88D7}"/>
              </a:ext>
            </a:extLst>
          </p:cNvPr>
          <p:cNvCxnSpPr>
            <a:cxnSpLocks/>
          </p:cNvCxnSpPr>
          <p:nvPr/>
        </p:nvCxnSpPr>
        <p:spPr>
          <a:xfrm rot="10800000" flipV="1">
            <a:off x="7315200" y="2938507"/>
            <a:ext cx="3222594" cy="201811"/>
          </a:xfrm>
          <a:prstGeom prst="bentConnector3">
            <a:avLst>
              <a:gd name="adj1" fmla="val 86088"/>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78" name="Connector: Elbow 177">
            <a:extLst>
              <a:ext uri="{FF2B5EF4-FFF2-40B4-BE49-F238E27FC236}">
                <a16:creationId xmlns:a16="http://schemas.microsoft.com/office/drawing/2014/main" id="{35B036EC-41AF-4FA5-8576-A229DE307F56}"/>
              </a:ext>
            </a:extLst>
          </p:cNvPr>
          <p:cNvCxnSpPr>
            <a:cxnSpLocks/>
          </p:cNvCxnSpPr>
          <p:nvPr/>
        </p:nvCxnSpPr>
        <p:spPr>
          <a:xfrm rot="10800000">
            <a:off x="7315200" y="3234913"/>
            <a:ext cx="3215600" cy="122600"/>
          </a:xfrm>
          <a:prstGeom prst="bentConnector3">
            <a:avLst>
              <a:gd name="adj1" fmla="val 76504"/>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79" name="Connector: Elbow 178">
            <a:extLst>
              <a:ext uri="{FF2B5EF4-FFF2-40B4-BE49-F238E27FC236}">
                <a16:creationId xmlns:a16="http://schemas.microsoft.com/office/drawing/2014/main" id="{A8B8626E-5B1B-47C0-9E82-89A47EFD499F}"/>
              </a:ext>
            </a:extLst>
          </p:cNvPr>
          <p:cNvCxnSpPr>
            <a:cxnSpLocks/>
          </p:cNvCxnSpPr>
          <p:nvPr/>
        </p:nvCxnSpPr>
        <p:spPr>
          <a:xfrm rot="10800000">
            <a:off x="7328323" y="3380242"/>
            <a:ext cx="3186683" cy="439903"/>
          </a:xfrm>
          <a:prstGeom prst="bentConnector3">
            <a:avLst>
              <a:gd name="adj1" fmla="val 87331"/>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874227D0-E368-4C93-B796-5419857ACD71}"/>
              </a:ext>
            </a:extLst>
          </p:cNvPr>
          <p:cNvCxnSpPr/>
          <p:nvPr/>
        </p:nvCxnSpPr>
        <p:spPr>
          <a:xfrm flipV="1">
            <a:off x="5983963" y="5458445"/>
            <a:ext cx="0" cy="534522"/>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5F5557FF-2EDD-42BA-9FCE-7AA9B8E14228}"/>
              </a:ext>
            </a:extLst>
          </p:cNvPr>
          <p:cNvCxnSpPr/>
          <p:nvPr/>
        </p:nvCxnSpPr>
        <p:spPr>
          <a:xfrm flipV="1">
            <a:off x="6400353" y="5458445"/>
            <a:ext cx="0" cy="534522"/>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839E95E-5AC1-4B15-853D-A1C2096E0E08}"/>
              </a:ext>
            </a:extLst>
          </p:cNvPr>
          <p:cNvCxnSpPr/>
          <p:nvPr/>
        </p:nvCxnSpPr>
        <p:spPr>
          <a:xfrm flipV="1">
            <a:off x="6763573" y="5458445"/>
            <a:ext cx="0" cy="534522"/>
          </a:xfrm>
          <a:prstGeom prst="line">
            <a:avLst/>
          </a:prstGeom>
        </p:spPr>
        <p:style>
          <a:lnRef idx="3">
            <a:schemeClr val="dk1"/>
          </a:lnRef>
          <a:fillRef idx="0">
            <a:schemeClr val="dk1"/>
          </a:fillRef>
          <a:effectRef idx="2">
            <a:schemeClr val="dk1"/>
          </a:effectRef>
          <a:fontRef idx="minor">
            <a:schemeClr val="tx1"/>
          </a:fontRef>
        </p:style>
      </p:cxnSp>
      <p:cxnSp>
        <p:nvCxnSpPr>
          <p:cNvPr id="194" name="Connector: Elbow 193">
            <a:extLst>
              <a:ext uri="{FF2B5EF4-FFF2-40B4-BE49-F238E27FC236}">
                <a16:creationId xmlns:a16="http://schemas.microsoft.com/office/drawing/2014/main" id="{72856597-ADAD-44D9-B8E4-ECD82C73526A}"/>
              </a:ext>
            </a:extLst>
          </p:cNvPr>
          <p:cNvCxnSpPr/>
          <p:nvPr/>
        </p:nvCxnSpPr>
        <p:spPr>
          <a:xfrm rot="16200000" flipV="1">
            <a:off x="5406584" y="5228814"/>
            <a:ext cx="1260283" cy="71204"/>
          </a:xfrm>
          <a:prstGeom prst="bentConnector3">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95" name="Connector: Elbow 194">
            <a:extLst>
              <a:ext uri="{FF2B5EF4-FFF2-40B4-BE49-F238E27FC236}">
                <a16:creationId xmlns:a16="http://schemas.microsoft.com/office/drawing/2014/main" id="{8EF7A8D1-29AC-424A-B88C-20175510A698}"/>
              </a:ext>
            </a:extLst>
          </p:cNvPr>
          <p:cNvCxnSpPr>
            <a:cxnSpLocks/>
          </p:cNvCxnSpPr>
          <p:nvPr/>
        </p:nvCxnSpPr>
        <p:spPr>
          <a:xfrm rot="16200000" flipV="1">
            <a:off x="5654421" y="5103680"/>
            <a:ext cx="1270522" cy="331708"/>
          </a:xfrm>
          <a:prstGeom prst="bentConnector3">
            <a:avLst>
              <a:gd name="adj1" fmla="val 73757"/>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96" name="Connector: Elbow 195">
            <a:extLst>
              <a:ext uri="{FF2B5EF4-FFF2-40B4-BE49-F238E27FC236}">
                <a16:creationId xmlns:a16="http://schemas.microsoft.com/office/drawing/2014/main" id="{4F375C3B-7245-4776-B9CE-BF3232D8FB77}"/>
              </a:ext>
            </a:extLst>
          </p:cNvPr>
          <p:cNvCxnSpPr>
            <a:cxnSpLocks/>
          </p:cNvCxnSpPr>
          <p:nvPr/>
        </p:nvCxnSpPr>
        <p:spPr>
          <a:xfrm rot="16200000" flipV="1">
            <a:off x="5920447" y="4960360"/>
            <a:ext cx="1227537" cy="575365"/>
          </a:xfrm>
          <a:prstGeom prst="bentConnector3">
            <a:avLst>
              <a:gd name="adj1" fmla="val 87607"/>
            </a:avLst>
          </a:prstGeom>
          <a:ln>
            <a:solidFill>
              <a:schemeClr val="accent1">
                <a:lumMod val="75000"/>
              </a:schemeClr>
            </a:solidFill>
          </a:ln>
        </p:spPr>
        <p:style>
          <a:lnRef idx="3">
            <a:schemeClr val="dk1"/>
          </a:lnRef>
          <a:fillRef idx="0">
            <a:schemeClr val="dk1"/>
          </a:fillRef>
          <a:effectRef idx="2">
            <a:schemeClr val="dk1"/>
          </a:effectRef>
          <a:fontRef idx="minor">
            <a:schemeClr val="tx1"/>
          </a:fontRef>
        </p:style>
      </p:cxnSp>
      <p:pic>
        <p:nvPicPr>
          <p:cNvPr id="210" name="Picture 209">
            <a:extLst>
              <a:ext uri="{FF2B5EF4-FFF2-40B4-BE49-F238E27FC236}">
                <a16:creationId xmlns:a16="http://schemas.microsoft.com/office/drawing/2014/main" id="{60A74664-5D04-4771-8E73-19339C77DFA6}"/>
              </a:ext>
            </a:extLst>
          </p:cNvPr>
          <p:cNvPicPr>
            <a:picLocks noChangeAspect="1"/>
          </p:cNvPicPr>
          <p:nvPr/>
        </p:nvPicPr>
        <p:blipFill rotWithShape="1">
          <a:blip r:embed="rId4"/>
          <a:srcRect l="18674" t="37497" r="2262" b="28983"/>
          <a:stretch/>
        </p:blipFill>
        <p:spPr>
          <a:xfrm>
            <a:off x="352440" y="4990457"/>
            <a:ext cx="1754139" cy="418325"/>
          </a:xfrm>
          <a:prstGeom prst="rect">
            <a:avLst/>
          </a:prstGeom>
        </p:spPr>
      </p:pic>
      <p:cxnSp>
        <p:nvCxnSpPr>
          <p:cNvPr id="212" name="Straight Connector 211">
            <a:extLst>
              <a:ext uri="{FF2B5EF4-FFF2-40B4-BE49-F238E27FC236}">
                <a16:creationId xmlns:a16="http://schemas.microsoft.com/office/drawing/2014/main" id="{DF8AFFEA-5D28-4A16-BABE-B16DCEC93130}"/>
              </a:ext>
            </a:extLst>
          </p:cNvPr>
          <p:cNvCxnSpPr/>
          <p:nvPr/>
        </p:nvCxnSpPr>
        <p:spPr>
          <a:xfrm>
            <a:off x="1896534" y="5063448"/>
            <a:ext cx="2150347" cy="0"/>
          </a:xfrm>
          <a:prstGeom prst="line">
            <a:avLst/>
          </a:prstGeom>
        </p:spPr>
        <p:style>
          <a:lnRef idx="3">
            <a:schemeClr val="dk1"/>
          </a:lnRef>
          <a:fillRef idx="0">
            <a:schemeClr val="dk1"/>
          </a:fillRef>
          <a:effectRef idx="2">
            <a:schemeClr val="dk1"/>
          </a:effectRef>
          <a:fontRef idx="minor">
            <a:schemeClr val="tx1"/>
          </a:fontRef>
        </p:style>
      </p:cxnSp>
      <p:pic>
        <p:nvPicPr>
          <p:cNvPr id="213" name="Picture 212">
            <a:extLst>
              <a:ext uri="{FF2B5EF4-FFF2-40B4-BE49-F238E27FC236}">
                <a16:creationId xmlns:a16="http://schemas.microsoft.com/office/drawing/2014/main" id="{E78A0CEF-66DD-4B8B-A17A-F8FDB886BDEC}"/>
              </a:ext>
            </a:extLst>
          </p:cNvPr>
          <p:cNvPicPr>
            <a:picLocks noChangeAspect="1"/>
          </p:cNvPicPr>
          <p:nvPr/>
        </p:nvPicPr>
        <p:blipFill rotWithShape="1">
          <a:blip r:embed="rId4"/>
          <a:srcRect l="18674" t="37497" r="2262" b="28983"/>
          <a:stretch/>
        </p:blipFill>
        <p:spPr>
          <a:xfrm rot="16200000">
            <a:off x="6970648" y="5958432"/>
            <a:ext cx="903510" cy="215468"/>
          </a:xfrm>
          <a:prstGeom prst="rect">
            <a:avLst/>
          </a:prstGeom>
        </p:spPr>
      </p:pic>
      <p:pic>
        <p:nvPicPr>
          <p:cNvPr id="214" name="Picture 213">
            <a:extLst>
              <a:ext uri="{FF2B5EF4-FFF2-40B4-BE49-F238E27FC236}">
                <a16:creationId xmlns:a16="http://schemas.microsoft.com/office/drawing/2014/main" id="{BE41E069-B72F-480C-875F-1A5C898D3DFA}"/>
              </a:ext>
            </a:extLst>
          </p:cNvPr>
          <p:cNvPicPr>
            <a:picLocks noChangeAspect="1"/>
          </p:cNvPicPr>
          <p:nvPr/>
        </p:nvPicPr>
        <p:blipFill rotWithShape="1">
          <a:blip r:embed="rId4"/>
          <a:srcRect l="18674" t="37497" r="2262" b="28983"/>
          <a:stretch/>
        </p:blipFill>
        <p:spPr>
          <a:xfrm rot="5400000">
            <a:off x="4322143" y="1342554"/>
            <a:ext cx="1058080" cy="252330"/>
          </a:xfrm>
          <a:prstGeom prst="rect">
            <a:avLst/>
          </a:prstGeom>
        </p:spPr>
      </p:pic>
      <p:pic>
        <p:nvPicPr>
          <p:cNvPr id="215" name="Picture 214">
            <a:extLst>
              <a:ext uri="{FF2B5EF4-FFF2-40B4-BE49-F238E27FC236}">
                <a16:creationId xmlns:a16="http://schemas.microsoft.com/office/drawing/2014/main" id="{191B2878-BC71-4807-8DB7-CB196A7A49D0}"/>
              </a:ext>
            </a:extLst>
          </p:cNvPr>
          <p:cNvPicPr>
            <a:picLocks noChangeAspect="1"/>
          </p:cNvPicPr>
          <p:nvPr/>
        </p:nvPicPr>
        <p:blipFill rotWithShape="1">
          <a:blip r:embed="rId4"/>
          <a:srcRect l="18674" t="37497" r="2262" b="28983"/>
          <a:stretch/>
        </p:blipFill>
        <p:spPr>
          <a:xfrm rot="10800000">
            <a:off x="9903381" y="4255345"/>
            <a:ext cx="1754139" cy="418325"/>
          </a:xfrm>
          <a:prstGeom prst="rect">
            <a:avLst/>
          </a:prstGeom>
        </p:spPr>
      </p:pic>
      <p:cxnSp>
        <p:nvCxnSpPr>
          <p:cNvPr id="223" name="Straight Connector 222">
            <a:extLst>
              <a:ext uri="{FF2B5EF4-FFF2-40B4-BE49-F238E27FC236}">
                <a16:creationId xmlns:a16="http://schemas.microsoft.com/office/drawing/2014/main" id="{F7421739-F32F-4172-965B-DD9A35D4AE4D}"/>
              </a:ext>
            </a:extLst>
          </p:cNvPr>
          <p:cNvCxnSpPr/>
          <p:nvPr/>
        </p:nvCxnSpPr>
        <p:spPr>
          <a:xfrm>
            <a:off x="4922574" y="1862805"/>
            <a:ext cx="0" cy="351474"/>
          </a:xfrm>
          <a:prstGeom prst="line">
            <a:avLst/>
          </a:prstGeom>
        </p:spPr>
        <p:style>
          <a:lnRef idx="3">
            <a:schemeClr val="dk1"/>
          </a:lnRef>
          <a:fillRef idx="0">
            <a:schemeClr val="dk1"/>
          </a:fillRef>
          <a:effectRef idx="2">
            <a:schemeClr val="dk1"/>
          </a:effectRef>
          <a:fontRef idx="minor">
            <a:schemeClr val="tx1"/>
          </a:fontRef>
        </p:style>
      </p:cxnSp>
      <p:cxnSp>
        <p:nvCxnSpPr>
          <p:cNvPr id="225" name="Straight Connector 224">
            <a:extLst>
              <a:ext uri="{FF2B5EF4-FFF2-40B4-BE49-F238E27FC236}">
                <a16:creationId xmlns:a16="http://schemas.microsoft.com/office/drawing/2014/main" id="{5D8B6515-9A8A-4C74-A02E-E8D7F39D9FAE}"/>
              </a:ext>
            </a:extLst>
          </p:cNvPr>
          <p:cNvCxnSpPr>
            <a:cxnSpLocks/>
          </p:cNvCxnSpPr>
          <p:nvPr/>
        </p:nvCxnSpPr>
        <p:spPr>
          <a:xfrm flipH="1">
            <a:off x="8265111" y="4594957"/>
            <a:ext cx="1831390" cy="0"/>
          </a:xfrm>
          <a:prstGeom prst="line">
            <a:avLst/>
          </a:prstGeom>
        </p:spPr>
        <p:style>
          <a:lnRef idx="3">
            <a:schemeClr val="dk1"/>
          </a:lnRef>
          <a:fillRef idx="0">
            <a:schemeClr val="dk1"/>
          </a:fillRef>
          <a:effectRef idx="2">
            <a:schemeClr val="dk1"/>
          </a:effectRef>
          <a:fontRef idx="minor">
            <a:schemeClr val="tx1"/>
          </a:fontRef>
        </p:style>
      </p:cxnSp>
      <p:cxnSp>
        <p:nvCxnSpPr>
          <p:cNvPr id="228" name="Straight Connector 227">
            <a:extLst>
              <a:ext uri="{FF2B5EF4-FFF2-40B4-BE49-F238E27FC236}">
                <a16:creationId xmlns:a16="http://schemas.microsoft.com/office/drawing/2014/main" id="{A0ED8476-DEE2-4A58-AFE2-481EFEFFD934}"/>
              </a:ext>
            </a:extLst>
          </p:cNvPr>
          <p:cNvCxnSpPr/>
          <p:nvPr/>
        </p:nvCxnSpPr>
        <p:spPr>
          <a:xfrm flipV="1">
            <a:off x="7356386" y="5458445"/>
            <a:ext cx="0" cy="267261"/>
          </a:xfrm>
          <a:prstGeom prst="line">
            <a:avLst/>
          </a:prstGeom>
        </p:spPr>
        <p:style>
          <a:lnRef idx="3">
            <a:schemeClr val="dk1"/>
          </a:lnRef>
          <a:fillRef idx="0">
            <a:schemeClr val="dk1"/>
          </a:fillRef>
          <a:effectRef idx="2">
            <a:schemeClr val="dk1"/>
          </a:effectRef>
          <a:fontRef idx="minor">
            <a:schemeClr val="tx1"/>
          </a:fontRef>
        </p:style>
      </p:cxnSp>
      <p:cxnSp>
        <p:nvCxnSpPr>
          <p:cNvPr id="234" name="Straight Connector 233">
            <a:extLst>
              <a:ext uri="{FF2B5EF4-FFF2-40B4-BE49-F238E27FC236}">
                <a16:creationId xmlns:a16="http://schemas.microsoft.com/office/drawing/2014/main" id="{619E3503-D656-4136-9874-07B60539F871}"/>
              </a:ext>
            </a:extLst>
          </p:cNvPr>
          <p:cNvCxnSpPr>
            <a:cxnSpLocks/>
          </p:cNvCxnSpPr>
          <p:nvPr/>
        </p:nvCxnSpPr>
        <p:spPr>
          <a:xfrm>
            <a:off x="4784429" y="1906792"/>
            <a:ext cx="2443" cy="424557"/>
          </a:xfrm>
          <a:prstGeom prst="line">
            <a:avLst/>
          </a:prstGeom>
        </p:spPr>
        <p:style>
          <a:lnRef idx="3">
            <a:schemeClr val="accent4"/>
          </a:lnRef>
          <a:fillRef idx="0">
            <a:schemeClr val="accent4"/>
          </a:fillRef>
          <a:effectRef idx="2">
            <a:schemeClr val="accent4"/>
          </a:effectRef>
          <a:fontRef idx="minor">
            <a:schemeClr val="tx1"/>
          </a:fontRef>
        </p:style>
      </p:cxnSp>
      <p:cxnSp>
        <p:nvCxnSpPr>
          <p:cNvPr id="238" name="Straight Connector 237">
            <a:extLst>
              <a:ext uri="{FF2B5EF4-FFF2-40B4-BE49-F238E27FC236}">
                <a16:creationId xmlns:a16="http://schemas.microsoft.com/office/drawing/2014/main" id="{F7F81A07-35B8-4443-AD3F-C41F8BCCB2B7}"/>
              </a:ext>
            </a:extLst>
          </p:cNvPr>
          <p:cNvCxnSpPr/>
          <p:nvPr/>
        </p:nvCxnSpPr>
        <p:spPr>
          <a:xfrm>
            <a:off x="4782364" y="2331349"/>
            <a:ext cx="121875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39" name="Straight Connector 238">
            <a:extLst>
              <a:ext uri="{FF2B5EF4-FFF2-40B4-BE49-F238E27FC236}">
                <a16:creationId xmlns:a16="http://schemas.microsoft.com/office/drawing/2014/main" id="{4645B0A5-9C96-4A85-AED2-BE463394B303}"/>
              </a:ext>
            </a:extLst>
          </p:cNvPr>
          <p:cNvCxnSpPr>
            <a:cxnSpLocks/>
          </p:cNvCxnSpPr>
          <p:nvPr/>
        </p:nvCxnSpPr>
        <p:spPr>
          <a:xfrm>
            <a:off x="4829763" y="1906792"/>
            <a:ext cx="4161" cy="360688"/>
          </a:xfrm>
          <a:prstGeom prst="line">
            <a:avLst/>
          </a:prstGeom>
          <a:ln>
            <a:solidFill>
              <a:schemeClr val="accent6">
                <a:lumMod val="75000"/>
              </a:schemeClr>
            </a:solidFill>
          </a:ln>
        </p:spPr>
        <p:style>
          <a:lnRef idx="3">
            <a:schemeClr val="accent4"/>
          </a:lnRef>
          <a:fillRef idx="0">
            <a:schemeClr val="accent4"/>
          </a:fillRef>
          <a:effectRef idx="2">
            <a:schemeClr val="accent4"/>
          </a:effectRef>
          <a:fontRef idx="minor">
            <a:schemeClr val="tx1"/>
          </a:fontRef>
        </p:style>
      </p:cxnSp>
      <p:cxnSp>
        <p:nvCxnSpPr>
          <p:cNvPr id="240" name="Straight Connector 239">
            <a:extLst>
              <a:ext uri="{FF2B5EF4-FFF2-40B4-BE49-F238E27FC236}">
                <a16:creationId xmlns:a16="http://schemas.microsoft.com/office/drawing/2014/main" id="{CECCA4C1-E19F-441B-BB6A-E0794A1C809B}"/>
              </a:ext>
            </a:extLst>
          </p:cNvPr>
          <p:cNvCxnSpPr>
            <a:cxnSpLocks/>
          </p:cNvCxnSpPr>
          <p:nvPr/>
        </p:nvCxnSpPr>
        <p:spPr>
          <a:xfrm>
            <a:off x="4872642" y="1878804"/>
            <a:ext cx="6106" cy="27508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3" name="Straight Connector 242">
            <a:extLst>
              <a:ext uri="{FF2B5EF4-FFF2-40B4-BE49-F238E27FC236}">
                <a16:creationId xmlns:a16="http://schemas.microsoft.com/office/drawing/2014/main" id="{D1734A34-8524-49FB-B7B0-D60EB82702E3}"/>
              </a:ext>
            </a:extLst>
          </p:cNvPr>
          <p:cNvCxnSpPr>
            <a:cxnSpLocks/>
          </p:cNvCxnSpPr>
          <p:nvPr/>
        </p:nvCxnSpPr>
        <p:spPr>
          <a:xfrm>
            <a:off x="4829763" y="2267480"/>
            <a:ext cx="1294065"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246" name="Straight Connector 245">
            <a:extLst>
              <a:ext uri="{FF2B5EF4-FFF2-40B4-BE49-F238E27FC236}">
                <a16:creationId xmlns:a16="http://schemas.microsoft.com/office/drawing/2014/main" id="{6B25F2E6-A96E-4A2C-BB46-FE000AEA02AC}"/>
              </a:ext>
            </a:extLst>
          </p:cNvPr>
          <p:cNvCxnSpPr>
            <a:cxnSpLocks/>
          </p:cNvCxnSpPr>
          <p:nvPr/>
        </p:nvCxnSpPr>
        <p:spPr>
          <a:xfrm>
            <a:off x="4879453" y="2149950"/>
            <a:ext cx="1360584" cy="791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49" name="Straight Connector 248">
            <a:extLst>
              <a:ext uri="{FF2B5EF4-FFF2-40B4-BE49-F238E27FC236}">
                <a16:creationId xmlns:a16="http://schemas.microsoft.com/office/drawing/2014/main" id="{A6FBEE79-86E3-4819-9711-F84591DF5587}"/>
              </a:ext>
            </a:extLst>
          </p:cNvPr>
          <p:cNvCxnSpPr/>
          <p:nvPr/>
        </p:nvCxnSpPr>
        <p:spPr>
          <a:xfrm>
            <a:off x="5988146" y="2331349"/>
            <a:ext cx="0" cy="161246"/>
          </a:xfrm>
          <a:prstGeom prst="line">
            <a:avLst/>
          </a:prstGeom>
        </p:spPr>
        <p:style>
          <a:lnRef idx="3">
            <a:schemeClr val="accent4"/>
          </a:lnRef>
          <a:fillRef idx="0">
            <a:schemeClr val="accent4"/>
          </a:fillRef>
          <a:effectRef idx="2">
            <a:schemeClr val="accent4"/>
          </a:effectRef>
          <a:fontRef idx="minor">
            <a:schemeClr val="tx1"/>
          </a:fontRef>
        </p:style>
      </p:cxnSp>
      <p:cxnSp>
        <p:nvCxnSpPr>
          <p:cNvPr id="263" name="Straight Connector 262">
            <a:extLst>
              <a:ext uri="{FF2B5EF4-FFF2-40B4-BE49-F238E27FC236}">
                <a16:creationId xmlns:a16="http://schemas.microsoft.com/office/drawing/2014/main" id="{3C59862F-B5FD-4228-8B51-060F13747B9A}"/>
              </a:ext>
            </a:extLst>
          </p:cNvPr>
          <p:cNvCxnSpPr>
            <a:stCxn id="18" idx="0"/>
            <a:endCxn id="18" idx="0"/>
          </p:cNvCxnSpPr>
          <p:nvPr/>
        </p:nvCxnSpPr>
        <p:spPr>
          <a:xfrm>
            <a:off x="6090823" y="21713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FEE6843F-ED45-4378-A020-C099A3EC7DA8}"/>
              </a:ext>
            </a:extLst>
          </p:cNvPr>
          <p:cNvCxnSpPr>
            <a:cxnSpLocks/>
          </p:cNvCxnSpPr>
          <p:nvPr/>
        </p:nvCxnSpPr>
        <p:spPr>
          <a:xfrm>
            <a:off x="6111651" y="2267480"/>
            <a:ext cx="0" cy="225115"/>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271" name="Straight Connector 270">
            <a:extLst>
              <a:ext uri="{FF2B5EF4-FFF2-40B4-BE49-F238E27FC236}">
                <a16:creationId xmlns:a16="http://schemas.microsoft.com/office/drawing/2014/main" id="{0FAE9043-5030-431A-AD6F-C1A13E7043B8}"/>
              </a:ext>
            </a:extLst>
          </p:cNvPr>
          <p:cNvCxnSpPr>
            <a:cxnSpLocks/>
          </p:cNvCxnSpPr>
          <p:nvPr/>
        </p:nvCxnSpPr>
        <p:spPr>
          <a:xfrm>
            <a:off x="6229738" y="2150623"/>
            <a:ext cx="0" cy="341972"/>
          </a:xfrm>
          <a:prstGeom prst="line">
            <a:avLst/>
          </a:prstGeom>
        </p:spPr>
        <p:style>
          <a:lnRef idx="3">
            <a:schemeClr val="accent2"/>
          </a:lnRef>
          <a:fillRef idx="0">
            <a:schemeClr val="accent2"/>
          </a:fillRef>
          <a:effectRef idx="2">
            <a:schemeClr val="accent2"/>
          </a:effectRef>
          <a:fontRef idx="minor">
            <a:schemeClr val="tx1"/>
          </a:fontRef>
        </p:style>
      </p:cxnSp>
      <p:cxnSp>
        <p:nvCxnSpPr>
          <p:cNvPr id="283" name="Straight Connector 282">
            <a:extLst>
              <a:ext uri="{FF2B5EF4-FFF2-40B4-BE49-F238E27FC236}">
                <a16:creationId xmlns:a16="http://schemas.microsoft.com/office/drawing/2014/main" id="{494B8C1C-B1BD-4421-9FD5-754ABA3541CF}"/>
              </a:ext>
            </a:extLst>
          </p:cNvPr>
          <p:cNvCxnSpPr>
            <a:cxnSpLocks/>
          </p:cNvCxnSpPr>
          <p:nvPr/>
        </p:nvCxnSpPr>
        <p:spPr>
          <a:xfrm flipH="1" flipV="1">
            <a:off x="7388785" y="4943514"/>
            <a:ext cx="6426" cy="826731"/>
          </a:xfrm>
          <a:prstGeom prst="line">
            <a:avLst/>
          </a:prstGeom>
        </p:spPr>
        <p:style>
          <a:lnRef idx="3">
            <a:schemeClr val="accent2"/>
          </a:lnRef>
          <a:fillRef idx="0">
            <a:schemeClr val="accent2"/>
          </a:fillRef>
          <a:effectRef idx="2">
            <a:schemeClr val="accent2"/>
          </a:effectRef>
          <a:fontRef idx="minor">
            <a:schemeClr val="tx1"/>
          </a:fontRef>
        </p:style>
      </p:cxnSp>
      <p:cxnSp>
        <p:nvCxnSpPr>
          <p:cNvPr id="285" name="Straight Connector 284">
            <a:extLst>
              <a:ext uri="{FF2B5EF4-FFF2-40B4-BE49-F238E27FC236}">
                <a16:creationId xmlns:a16="http://schemas.microsoft.com/office/drawing/2014/main" id="{CFE22FA0-7716-4FE9-83E9-4B288CED47DB}"/>
              </a:ext>
            </a:extLst>
          </p:cNvPr>
          <p:cNvCxnSpPr>
            <a:cxnSpLocks/>
          </p:cNvCxnSpPr>
          <p:nvPr/>
        </p:nvCxnSpPr>
        <p:spPr>
          <a:xfrm flipH="1" flipV="1">
            <a:off x="7427609" y="4748609"/>
            <a:ext cx="9340" cy="977098"/>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287" name="Straight Connector 286">
            <a:extLst>
              <a:ext uri="{FF2B5EF4-FFF2-40B4-BE49-F238E27FC236}">
                <a16:creationId xmlns:a16="http://schemas.microsoft.com/office/drawing/2014/main" id="{56DA8058-0EF7-4004-96D9-0965C7104322}"/>
              </a:ext>
            </a:extLst>
          </p:cNvPr>
          <p:cNvCxnSpPr>
            <a:cxnSpLocks/>
          </p:cNvCxnSpPr>
          <p:nvPr/>
        </p:nvCxnSpPr>
        <p:spPr>
          <a:xfrm flipV="1">
            <a:off x="7480347" y="5152113"/>
            <a:ext cx="0" cy="600987"/>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91" name="Straight Connector 290">
            <a:extLst>
              <a:ext uri="{FF2B5EF4-FFF2-40B4-BE49-F238E27FC236}">
                <a16:creationId xmlns:a16="http://schemas.microsoft.com/office/drawing/2014/main" id="{841D4B0C-10F5-4A20-A64B-22BE0A219BFD}"/>
              </a:ext>
            </a:extLst>
          </p:cNvPr>
          <p:cNvCxnSpPr/>
          <p:nvPr/>
        </p:nvCxnSpPr>
        <p:spPr>
          <a:xfrm flipH="1">
            <a:off x="6848044" y="5152113"/>
            <a:ext cx="63436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94" name="Straight Connector 293">
            <a:extLst>
              <a:ext uri="{FF2B5EF4-FFF2-40B4-BE49-F238E27FC236}">
                <a16:creationId xmlns:a16="http://schemas.microsoft.com/office/drawing/2014/main" id="{E15593EA-64A9-49CA-BD0E-142709390915}"/>
              </a:ext>
            </a:extLst>
          </p:cNvPr>
          <p:cNvCxnSpPr>
            <a:cxnSpLocks/>
          </p:cNvCxnSpPr>
          <p:nvPr/>
        </p:nvCxnSpPr>
        <p:spPr>
          <a:xfrm flipV="1">
            <a:off x="6848044" y="4634273"/>
            <a:ext cx="0" cy="517840"/>
          </a:xfrm>
          <a:prstGeom prst="line">
            <a:avLst/>
          </a:prstGeom>
        </p:spPr>
        <p:style>
          <a:lnRef idx="3">
            <a:schemeClr val="accent4"/>
          </a:lnRef>
          <a:fillRef idx="0">
            <a:schemeClr val="accent4"/>
          </a:fillRef>
          <a:effectRef idx="2">
            <a:schemeClr val="accent4"/>
          </a:effectRef>
          <a:fontRef idx="minor">
            <a:schemeClr val="tx1"/>
          </a:fontRef>
        </p:style>
      </p:cxnSp>
      <p:cxnSp>
        <p:nvCxnSpPr>
          <p:cNvPr id="297" name="Straight Connector 296">
            <a:extLst>
              <a:ext uri="{FF2B5EF4-FFF2-40B4-BE49-F238E27FC236}">
                <a16:creationId xmlns:a16="http://schemas.microsoft.com/office/drawing/2014/main" id="{8EBD3170-3671-40DE-99D2-5F286301B2F9}"/>
              </a:ext>
            </a:extLst>
          </p:cNvPr>
          <p:cNvCxnSpPr/>
          <p:nvPr/>
        </p:nvCxnSpPr>
        <p:spPr>
          <a:xfrm flipH="1">
            <a:off x="6696113" y="4746704"/>
            <a:ext cx="736166"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299" name="Straight Connector 298">
            <a:extLst>
              <a:ext uri="{FF2B5EF4-FFF2-40B4-BE49-F238E27FC236}">
                <a16:creationId xmlns:a16="http://schemas.microsoft.com/office/drawing/2014/main" id="{2FBD3E87-448D-493A-8C37-6BE8F54EA3AB}"/>
              </a:ext>
            </a:extLst>
          </p:cNvPr>
          <p:cNvCxnSpPr/>
          <p:nvPr/>
        </p:nvCxnSpPr>
        <p:spPr>
          <a:xfrm flipV="1">
            <a:off x="6692552" y="4657725"/>
            <a:ext cx="0" cy="90884"/>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301" name="Straight Connector 300">
            <a:extLst>
              <a:ext uri="{FF2B5EF4-FFF2-40B4-BE49-F238E27FC236}">
                <a16:creationId xmlns:a16="http://schemas.microsoft.com/office/drawing/2014/main" id="{7E1D9B88-6659-48F7-93B6-56030A140F8E}"/>
              </a:ext>
            </a:extLst>
          </p:cNvPr>
          <p:cNvCxnSpPr/>
          <p:nvPr/>
        </p:nvCxnSpPr>
        <p:spPr>
          <a:xfrm flipH="1">
            <a:off x="6589395" y="4943514"/>
            <a:ext cx="79939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3" name="Straight Connector 302">
            <a:extLst>
              <a:ext uri="{FF2B5EF4-FFF2-40B4-BE49-F238E27FC236}">
                <a16:creationId xmlns:a16="http://schemas.microsoft.com/office/drawing/2014/main" id="{F37DDB58-0CF1-453F-A68E-6D55C246036F}"/>
              </a:ext>
            </a:extLst>
          </p:cNvPr>
          <p:cNvCxnSpPr/>
          <p:nvPr/>
        </p:nvCxnSpPr>
        <p:spPr>
          <a:xfrm flipV="1">
            <a:off x="6589395" y="4657725"/>
            <a:ext cx="0" cy="285789"/>
          </a:xfrm>
          <a:prstGeom prst="line">
            <a:avLst/>
          </a:prstGeom>
        </p:spPr>
        <p:style>
          <a:lnRef idx="3">
            <a:schemeClr val="accent2"/>
          </a:lnRef>
          <a:fillRef idx="0">
            <a:schemeClr val="accent2"/>
          </a:fillRef>
          <a:effectRef idx="2">
            <a:schemeClr val="accent2"/>
          </a:effectRef>
          <a:fontRef idx="minor">
            <a:schemeClr val="tx1"/>
          </a:fontRef>
        </p:style>
      </p:cxnSp>
      <p:cxnSp>
        <p:nvCxnSpPr>
          <p:cNvPr id="307" name="Connector: Elbow 306">
            <a:extLst>
              <a:ext uri="{FF2B5EF4-FFF2-40B4-BE49-F238E27FC236}">
                <a16:creationId xmlns:a16="http://schemas.microsoft.com/office/drawing/2014/main" id="{88FED27C-990D-40D8-B948-8934668AAFD7}"/>
              </a:ext>
            </a:extLst>
          </p:cNvPr>
          <p:cNvCxnSpPr/>
          <p:nvPr/>
        </p:nvCxnSpPr>
        <p:spPr>
          <a:xfrm rot="10800000">
            <a:off x="7328323" y="4072891"/>
            <a:ext cx="2815802" cy="436245"/>
          </a:xfrm>
          <a:prstGeom prst="bentConnector3">
            <a:avLst/>
          </a:prstGeom>
        </p:spPr>
        <p:style>
          <a:lnRef idx="3">
            <a:schemeClr val="accent2"/>
          </a:lnRef>
          <a:fillRef idx="0">
            <a:schemeClr val="accent2"/>
          </a:fillRef>
          <a:effectRef idx="2">
            <a:schemeClr val="accent2"/>
          </a:effectRef>
          <a:fontRef idx="minor">
            <a:schemeClr val="tx1"/>
          </a:fontRef>
        </p:style>
      </p:cxnSp>
      <p:cxnSp>
        <p:nvCxnSpPr>
          <p:cNvPr id="309" name="Connector: Elbow 308">
            <a:extLst>
              <a:ext uri="{FF2B5EF4-FFF2-40B4-BE49-F238E27FC236}">
                <a16:creationId xmlns:a16="http://schemas.microsoft.com/office/drawing/2014/main" id="{73138F4C-F8AD-4D3A-89AA-91D01CDE60B4}"/>
              </a:ext>
            </a:extLst>
          </p:cNvPr>
          <p:cNvCxnSpPr>
            <a:cxnSpLocks/>
          </p:cNvCxnSpPr>
          <p:nvPr/>
        </p:nvCxnSpPr>
        <p:spPr>
          <a:xfrm rot="10800000">
            <a:off x="7314669" y="3954842"/>
            <a:ext cx="2818029" cy="483802"/>
          </a:xfrm>
          <a:prstGeom prst="bentConnector3">
            <a:avLst>
              <a:gd name="adj1" fmla="val 37224"/>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315" name="Connector: Elbow 314">
            <a:extLst>
              <a:ext uri="{FF2B5EF4-FFF2-40B4-BE49-F238E27FC236}">
                <a16:creationId xmlns:a16="http://schemas.microsoft.com/office/drawing/2014/main" id="{91D0C939-EB21-4727-AEDC-9ADC1592D1E0}"/>
              </a:ext>
            </a:extLst>
          </p:cNvPr>
          <p:cNvCxnSpPr>
            <a:cxnSpLocks/>
          </p:cNvCxnSpPr>
          <p:nvPr/>
        </p:nvCxnSpPr>
        <p:spPr>
          <a:xfrm rot="10800000">
            <a:off x="7328325" y="3832280"/>
            <a:ext cx="2815800" cy="524837"/>
          </a:xfrm>
          <a:prstGeom prst="bentConnector3">
            <a:avLst>
              <a:gd name="adj1" fmla="val 87683"/>
            </a:avLst>
          </a:prstGeom>
        </p:spPr>
        <p:style>
          <a:lnRef idx="3">
            <a:schemeClr val="accent4"/>
          </a:lnRef>
          <a:fillRef idx="0">
            <a:schemeClr val="accent4"/>
          </a:fillRef>
          <a:effectRef idx="2">
            <a:schemeClr val="accent4"/>
          </a:effectRef>
          <a:fontRef idx="minor">
            <a:schemeClr val="tx1"/>
          </a:fontRef>
        </p:style>
      </p:cxnSp>
      <p:cxnSp>
        <p:nvCxnSpPr>
          <p:cNvPr id="327" name="Straight Connector 326">
            <a:extLst>
              <a:ext uri="{FF2B5EF4-FFF2-40B4-BE49-F238E27FC236}">
                <a16:creationId xmlns:a16="http://schemas.microsoft.com/office/drawing/2014/main" id="{3A6B6CE9-95D9-4910-952E-9404BD4BFF08}"/>
              </a:ext>
            </a:extLst>
          </p:cNvPr>
          <p:cNvCxnSpPr>
            <a:cxnSpLocks/>
          </p:cNvCxnSpPr>
          <p:nvPr/>
        </p:nvCxnSpPr>
        <p:spPr>
          <a:xfrm flipV="1">
            <a:off x="1920709" y="5134669"/>
            <a:ext cx="5583086" cy="14504"/>
          </a:xfrm>
          <a:prstGeom prst="line">
            <a:avLst/>
          </a:prstGeom>
        </p:spPr>
        <p:style>
          <a:lnRef idx="3">
            <a:schemeClr val="accent2"/>
          </a:lnRef>
          <a:fillRef idx="0">
            <a:schemeClr val="accent2"/>
          </a:fillRef>
          <a:effectRef idx="2">
            <a:schemeClr val="accent2"/>
          </a:effectRef>
          <a:fontRef idx="minor">
            <a:schemeClr val="tx1"/>
          </a:fontRef>
        </p:style>
      </p:cxnSp>
      <p:cxnSp>
        <p:nvCxnSpPr>
          <p:cNvPr id="333" name="Straight Connector 332">
            <a:extLst>
              <a:ext uri="{FF2B5EF4-FFF2-40B4-BE49-F238E27FC236}">
                <a16:creationId xmlns:a16="http://schemas.microsoft.com/office/drawing/2014/main" id="{B04EE668-B7BA-41AB-93D6-A05F6F02B2EB}"/>
              </a:ext>
            </a:extLst>
          </p:cNvPr>
          <p:cNvCxnSpPr>
            <a:cxnSpLocks/>
          </p:cNvCxnSpPr>
          <p:nvPr/>
        </p:nvCxnSpPr>
        <p:spPr>
          <a:xfrm flipV="1">
            <a:off x="1920709" y="5187315"/>
            <a:ext cx="5611661" cy="35749"/>
          </a:xfrm>
          <a:prstGeom prst="line">
            <a:avLst/>
          </a:prstGeom>
          <a:ln>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334" name="Straight Connector 333">
            <a:extLst>
              <a:ext uri="{FF2B5EF4-FFF2-40B4-BE49-F238E27FC236}">
                <a16:creationId xmlns:a16="http://schemas.microsoft.com/office/drawing/2014/main" id="{0826D3FA-EE26-40F9-853B-AAF7C9175290}"/>
              </a:ext>
            </a:extLst>
          </p:cNvPr>
          <p:cNvCxnSpPr>
            <a:cxnSpLocks/>
          </p:cNvCxnSpPr>
          <p:nvPr/>
        </p:nvCxnSpPr>
        <p:spPr>
          <a:xfrm flipV="1">
            <a:off x="1920709" y="5281590"/>
            <a:ext cx="5583086" cy="20338"/>
          </a:xfrm>
          <a:prstGeom prst="line">
            <a:avLst/>
          </a:prstGeom>
        </p:spPr>
        <p:style>
          <a:lnRef idx="3">
            <a:schemeClr val="accent4"/>
          </a:lnRef>
          <a:fillRef idx="0">
            <a:schemeClr val="accent4"/>
          </a:fillRef>
          <a:effectRef idx="2">
            <a:schemeClr val="accent4"/>
          </a:effectRef>
          <a:fontRef idx="minor">
            <a:schemeClr val="tx1"/>
          </a:fontRef>
        </p:style>
      </p:cxnSp>
      <p:sp>
        <p:nvSpPr>
          <p:cNvPr id="337" name="Right Bracket 336">
            <a:extLst>
              <a:ext uri="{FF2B5EF4-FFF2-40B4-BE49-F238E27FC236}">
                <a16:creationId xmlns:a16="http://schemas.microsoft.com/office/drawing/2014/main" id="{BFDEBE93-BD45-4A5D-AB08-09AB40ED70CB}"/>
              </a:ext>
            </a:extLst>
          </p:cNvPr>
          <p:cNvSpPr/>
          <p:nvPr/>
        </p:nvSpPr>
        <p:spPr>
          <a:xfrm>
            <a:off x="7356385" y="4404437"/>
            <a:ext cx="326756" cy="73069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
        <p:nvSpPr>
          <p:cNvPr id="339" name="Right Bracket 338">
            <a:extLst>
              <a:ext uri="{FF2B5EF4-FFF2-40B4-BE49-F238E27FC236}">
                <a16:creationId xmlns:a16="http://schemas.microsoft.com/office/drawing/2014/main" id="{8ECEE731-09DE-4D54-A27B-BE99A6D734EB}"/>
              </a:ext>
            </a:extLst>
          </p:cNvPr>
          <p:cNvSpPr/>
          <p:nvPr/>
        </p:nvSpPr>
        <p:spPr>
          <a:xfrm>
            <a:off x="7342661" y="4280551"/>
            <a:ext cx="650720" cy="908228"/>
          </a:xfrm>
          <a:prstGeom prst="rightBracket">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342" name="Right Bracket 341">
            <a:extLst>
              <a:ext uri="{FF2B5EF4-FFF2-40B4-BE49-F238E27FC236}">
                <a16:creationId xmlns:a16="http://schemas.microsoft.com/office/drawing/2014/main" id="{15D73A85-227F-4375-BF1D-2E3C81BF2C14}"/>
              </a:ext>
            </a:extLst>
          </p:cNvPr>
          <p:cNvSpPr/>
          <p:nvPr/>
        </p:nvSpPr>
        <p:spPr>
          <a:xfrm>
            <a:off x="7368807" y="4166364"/>
            <a:ext cx="792641" cy="1117286"/>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5799636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0990F5-D1C8-42F5-8676-E4C984DBC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extBox 1">
            <a:extLst>
              <a:ext uri="{FF2B5EF4-FFF2-40B4-BE49-F238E27FC236}">
                <a16:creationId xmlns:a16="http://schemas.microsoft.com/office/drawing/2014/main" id="{A0AAAB55-42BF-4E32-8F40-CC86D135F9E9}"/>
              </a:ext>
            </a:extLst>
          </p:cNvPr>
          <p:cNvSpPr txBox="1"/>
          <p:nvPr/>
        </p:nvSpPr>
        <p:spPr>
          <a:xfrm>
            <a:off x="213062" y="4057233"/>
            <a:ext cx="10555550" cy="2800767"/>
          </a:xfrm>
          <a:prstGeom prst="rect">
            <a:avLst/>
          </a:prstGeom>
          <a:noFill/>
        </p:spPr>
        <p:txBody>
          <a:bodyPr wrap="square" rtlCol="0">
            <a:spAutoFit/>
          </a:bodyPr>
          <a:lstStyle/>
          <a:p>
            <a:r>
              <a:rPr lang="en-US" sz="12000" dirty="0">
                <a:latin typeface="Times New Roman" panose="02020603050405020304" pitchFamily="18" charset="0"/>
                <a:cs typeface="Times New Roman" panose="02020603050405020304" pitchFamily="18" charset="0"/>
              </a:rPr>
              <a:t>LOGIC</a:t>
            </a:r>
            <a:r>
              <a:rPr lang="en-US" sz="9600" dirty="0">
                <a:latin typeface="Times New Roman" panose="02020603050405020304" pitchFamily="18" charset="0"/>
                <a:cs typeface="Times New Roman" panose="02020603050405020304" pitchFamily="18" charset="0"/>
              </a:rPr>
              <a:t> </a:t>
            </a:r>
          </a:p>
          <a:p>
            <a:r>
              <a:rPr lang="en-US" sz="2800" dirty="0">
                <a:latin typeface="Times New Roman" panose="02020603050405020304" pitchFamily="18" charset="0"/>
                <a:cs typeface="Times New Roman" panose="02020603050405020304" pitchFamily="18" charset="0"/>
              </a:rPr>
              <a:t> STRATEGY USED TO MANIPULATE THE SIGNAL TIMING ACCORDING TO TRAFFIC REQUIREMENT</a:t>
            </a: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DA5D1B8-C3AF-4DE4-B943-E9EB7CB8040E}"/>
              </a:ext>
            </a:extLst>
          </p:cNvPr>
          <p:cNvSpPr/>
          <p:nvPr/>
        </p:nvSpPr>
        <p:spPr>
          <a:xfrm>
            <a:off x="0" y="4168204"/>
            <a:ext cx="9783192" cy="268979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0832678"/>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CF938-6B22-4514-A84F-BE3A3FE337AA}"/>
              </a:ext>
            </a:extLst>
          </p:cNvPr>
          <p:cNvPicPr>
            <a:picLocks noChangeAspect="1"/>
          </p:cNvPicPr>
          <p:nvPr/>
        </p:nvPicPr>
        <p:blipFill>
          <a:blip r:embed="rId2"/>
          <a:stretch>
            <a:fillRect/>
          </a:stretch>
        </p:blipFill>
        <p:spPr>
          <a:xfrm>
            <a:off x="0" y="0"/>
            <a:ext cx="12192000" cy="6857999"/>
          </a:xfrm>
          <a:prstGeom prst="rect">
            <a:avLst/>
          </a:prstGeom>
        </p:spPr>
      </p:pic>
      <p:sp>
        <p:nvSpPr>
          <p:cNvPr id="4" name="Rectangle 3">
            <a:extLst>
              <a:ext uri="{FF2B5EF4-FFF2-40B4-BE49-F238E27FC236}">
                <a16:creationId xmlns:a16="http://schemas.microsoft.com/office/drawing/2014/main" id="{F8AF866C-C261-470C-8D79-AD44A8146F44}"/>
              </a:ext>
            </a:extLst>
          </p:cNvPr>
          <p:cNvSpPr/>
          <p:nvPr/>
        </p:nvSpPr>
        <p:spPr>
          <a:xfrm>
            <a:off x="284085" y="221942"/>
            <a:ext cx="11656381" cy="58681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E7EF875-D1E3-444C-93DC-CC4722F53DB9}"/>
              </a:ext>
            </a:extLst>
          </p:cNvPr>
          <p:cNvSpPr txBox="1"/>
          <p:nvPr/>
        </p:nvSpPr>
        <p:spPr>
          <a:xfrm>
            <a:off x="390617" y="417250"/>
            <a:ext cx="11301274" cy="5109091"/>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CASE 1</a:t>
            </a:r>
          </a:p>
          <a:p>
            <a:r>
              <a:rPr lang="en-US" sz="2400" dirty="0">
                <a:latin typeface="Times New Roman" panose="02020603050405020304" pitchFamily="18" charset="0"/>
                <a:cs typeface="Times New Roman" panose="02020603050405020304" pitchFamily="18" charset="0"/>
              </a:rPr>
              <a:t>AT INTERSECTION ALL 4 ROADS HAVING NO VEHICLE:</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SIGNALS WILL BE SHOWING THE GREEN PHASE FOR EACH ROAD FOR THE MINIMUM TIME DURATION AND THEN MOVE TO THE NEXT ADJACENT ROAD IN A CLOCKWISE DIRECTION </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MINIMUM TIME WILL BE 10 SECONDS FOR EACH ROAD OF INTERSECTION.</a:t>
            </a:r>
          </a:p>
          <a:p>
            <a:r>
              <a:rPr lang="en-US" sz="1400" dirty="0">
                <a:solidFill>
                  <a:schemeClr val="bg1"/>
                </a:solidFill>
                <a:highlight>
                  <a:srgbClr val="C0C0C0"/>
                </a:highlight>
                <a:latin typeface="Times New Roman" panose="02020603050405020304" pitchFamily="18" charset="0"/>
                <a:cs typeface="Times New Roman" panose="02020603050405020304" pitchFamily="18" charset="0"/>
              </a:rPr>
              <a:t>(THE MINIMUM TIME DEPENDS ON THE LOCATION OF THE INTERSECTION IN CASE OF PRACTICAL IMPLEMENTATION)</a:t>
            </a:r>
            <a:endParaRPr lang="en-IN" sz="1400" dirty="0">
              <a:solidFill>
                <a:schemeClr val="bg1"/>
              </a:solidFill>
              <a:highlight>
                <a:srgbClr val="C0C0C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03263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61399B-4429-469F-BF0A-20CB28BD3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8715"/>
            <a:ext cx="12192000" cy="5680569"/>
          </a:xfrm>
          <a:prstGeom prst="rect">
            <a:avLst/>
          </a:prstGeom>
        </p:spPr>
      </p:pic>
      <p:sp>
        <p:nvSpPr>
          <p:cNvPr id="4" name="Rectangle: Rounded Corners 3">
            <a:extLst>
              <a:ext uri="{FF2B5EF4-FFF2-40B4-BE49-F238E27FC236}">
                <a16:creationId xmlns:a16="http://schemas.microsoft.com/office/drawing/2014/main" id="{FDB09943-6AA2-4ACA-9B14-5D0DFC5B0EC4}"/>
              </a:ext>
            </a:extLst>
          </p:cNvPr>
          <p:cNvSpPr/>
          <p:nvPr/>
        </p:nvSpPr>
        <p:spPr>
          <a:xfrm>
            <a:off x="5504155" y="2752078"/>
            <a:ext cx="665825" cy="21306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28934979-9159-4915-BAFD-87CAF484E94A}"/>
              </a:ext>
            </a:extLst>
          </p:cNvPr>
          <p:cNvSpPr/>
          <p:nvPr/>
        </p:nvSpPr>
        <p:spPr>
          <a:xfrm rot="5400000">
            <a:off x="4583096" y="3280301"/>
            <a:ext cx="717614" cy="23082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C531A875-DC5E-43BC-987D-AC48D57F784D}"/>
              </a:ext>
            </a:extLst>
          </p:cNvPr>
          <p:cNvSpPr/>
          <p:nvPr/>
        </p:nvSpPr>
        <p:spPr>
          <a:xfrm rot="5400000">
            <a:off x="6423733" y="3254406"/>
            <a:ext cx="717611" cy="23082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AEBB600-BBC7-41F8-A418-BF43E556A67F}"/>
              </a:ext>
            </a:extLst>
          </p:cNvPr>
          <p:cNvSpPr/>
          <p:nvPr/>
        </p:nvSpPr>
        <p:spPr>
          <a:xfrm>
            <a:off x="5504155" y="3910614"/>
            <a:ext cx="754602" cy="21306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a:extLst>
              <a:ext uri="{FF2B5EF4-FFF2-40B4-BE49-F238E27FC236}">
                <a16:creationId xmlns:a16="http://schemas.microsoft.com/office/drawing/2014/main" id="{2387203E-285F-418A-9556-FA46F961C929}"/>
              </a:ext>
            </a:extLst>
          </p:cNvPr>
          <p:cNvSpPr/>
          <p:nvPr/>
        </p:nvSpPr>
        <p:spPr>
          <a:xfrm>
            <a:off x="5980590" y="2739502"/>
            <a:ext cx="159798" cy="213064"/>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a:extLst>
              <a:ext uri="{FF2B5EF4-FFF2-40B4-BE49-F238E27FC236}">
                <a16:creationId xmlns:a16="http://schemas.microsoft.com/office/drawing/2014/main" id="{A879A811-53DD-4EAF-AED4-71E1BD661663}"/>
              </a:ext>
            </a:extLst>
          </p:cNvPr>
          <p:cNvSpPr/>
          <p:nvPr/>
        </p:nvSpPr>
        <p:spPr>
          <a:xfrm>
            <a:off x="5581095" y="3910614"/>
            <a:ext cx="159798" cy="213064"/>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a:extLst>
              <a:ext uri="{FF2B5EF4-FFF2-40B4-BE49-F238E27FC236}">
                <a16:creationId xmlns:a16="http://schemas.microsoft.com/office/drawing/2014/main" id="{9315CD56-12A9-477F-8A75-29EFB66670BE}"/>
              </a:ext>
            </a:extLst>
          </p:cNvPr>
          <p:cNvSpPr/>
          <p:nvPr/>
        </p:nvSpPr>
        <p:spPr>
          <a:xfrm>
            <a:off x="6702639" y="3428999"/>
            <a:ext cx="159798" cy="213064"/>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87E152D1-3604-4318-A164-7E3E8CC1D77B}"/>
              </a:ext>
            </a:extLst>
          </p:cNvPr>
          <p:cNvSpPr/>
          <p:nvPr/>
        </p:nvSpPr>
        <p:spPr>
          <a:xfrm>
            <a:off x="4835372" y="3515558"/>
            <a:ext cx="159798" cy="213064"/>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E392051E-E812-4706-AA80-B59EE465A112}"/>
              </a:ext>
            </a:extLst>
          </p:cNvPr>
          <p:cNvSpPr txBox="1"/>
          <p:nvPr/>
        </p:nvSpPr>
        <p:spPr>
          <a:xfrm>
            <a:off x="7253055" y="588715"/>
            <a:ext cx="426129" cy="369332"/>
          </a:xfrm>
          <a:prstGeom prst="rect">
            <a:avLst/>
          </a:prstGeom>
          <a:noFill/>
        </p:spPr>
        <p:txBody>
          <a:bodyPr wrap="square" rtlCol="0">
            <a:spAutoFit/>
          </a:bodyPr>
          <a:lstStyle/>
          <a:p>
            <a:r>
              <a:rPr lang="en-US" dirty="0"/>
              <a:t>10</a:t>
            </a:r>
            <a:endParaRPr lang="en-IN" dirty="0"/>
          </a:p>
        </p:txBody>
      </p:sp>
      <p:sp>
        <p:nvSpPr>
          <p:cNvPr id="14" name="TextBox 13">
            <a:extLst>
              <a:ext uri="{FF2B5EF4-FFF2-40B4-BE49-F238E27FC236}">
                <a16:creationId xmlns:a16="http://schemas.microsoft.com/office/drawing/2014/main" id="{FD891B1C-B934-4CCB-9B04-2D6ECF69DEA0}"/>
              </a:ext>
            </a:extLst>
          </p:cNvPr>
          <p:cNvSpPr txBox="1"/>
          <p:nvPr/>
        </p:nvSpPr>
        <p:spPr>
          <a:xfrm>
            <a:off x="7679184" y="588715"/>
            <a:ext cx="292964" cy="369332"/>
          </a:xfrm>
          <a:prstGeom prst="rect">
            <a:avLst/>
          </a:prstGeom>
          <a:noFill/>
        </p:spPr>
        <p:txBody>
          <a:bodyPr wrap="square" rtlCol="0">
            <a:spAutoFit/>
          </a:bodyPr>
          <a:lstStyle/>
          <a:p>
            <a:r>
              <a:rPr lang="en-US" dirty="0"/>
              <a:t>9</a:t>
            </a:r>
            <a:endParaRPr lang="en-IN" dirty="0"/>
          </a:p>
        </p:txBody>
      </p:sp>
      <p:sp>
        <p:nvSpPr>
          <p:cNvPr id="15" name="TextBox 14">
            <a:extLst>
              <a:ext uri="{FF2B5EF4-FFF2-40B4-BE49-F238E27FC236}">
                <a16:creationId xmlns:a16="http://schemas.microsoft.com/office/drawing/2014/main" id="{BFD357A8-6E79-448E-9758-5992DD4C8858}"/>
              </a:ext>
            </a:extLst>
          </p:cNvPr>
          <p:cNvSpPr txBox="1"/>
          <p:nvPr/>
        </p:nvSpPr>
        <p:spPr>
          <a:xfrm>
            <a:off x="7972148" y="588715"/>
            <a:ext cx="292964" cy="369332"/>
          </a:xfrm>
          <a:prstGeom prst="rect">
            <a:avLst/>
          </a:prstGeom>
          <a:noFill/>
        </p:spPr>
        <p:txBody>
          <a:bodyPr wrap="square" rtlCol="0">
            <a:spAutoFit/>
          </a:bodyPr>
          <a:lstStyle/>
          <a:p>
            <a:r>
              <a:rPr lang="en-US" dirty="0"/>
              <a:t>8</a:t>
            </a:r>
            <a:endParaRPr lang="en-IN" dirty="0"/>
          </a:p>
        </p:txBody>
      </p:sp>
      <p:sp>
        <p:nvSpPr>
          <p:cNvPr id="16" name="TextBox 15">
            <a:extLst>
              <a:ext uri="{FF2B5EF4-FFF2-40B4-BE49-F238E27FC236}">
                <a16:creationId xmlns:a16="http://schemas.microsoft.com/office/drawing/2014/main" id="{A12B128F-A3E3-4E02-BF64-A0C1D4B82046}"/>
              </a:ext>
            </a:extLst>
          </p:cNvPr>
          <p:cNvSpPr txBox="1"/>
          <p:nvPr/>
        </p:nvSpPr>
        <p:spPr>
          <a:xfrm>
            <a:off x="8265112" y="588715"/>
            <a:ext cx="230818" cy="369332"/>
          </a:xfrm>
          <a:prstGeom prst="rect">
            <a:avLst/>
          </a:prstGeom>
          <a:noFill/>
        </p:spPr>
        <p:txBody>
          <a:bodyPr wrap="square" rtlCol="0">
            <a:spAutoFit/>
          </a:bodyPr>
          <a:lstStyle/>
          <a:p>
            <a:r>
              <a:rPr lang="en-US" dirty="0"/>
              <a:t>7</a:t>
            </a:r>
            <a:endParaRPr lang="en-IN" dirty="0"/>
          </a:p>
        </p:txBody>
      </p:sp>
      <p:sp>
        <p:nvSpPr>
          <p:cNvPr id="17" name="TextBox 16">
            <a:extLst>
              <a:ext uri="{FF2B5EF4-FFF2-40B4-BE49-F238E27FC236}">
                <a16:creationId xmlns:a16="http://schemas.microsoft.com/office/drawing/2014/main" id="{5260AA7D-64E2-4631-86AC-7C7F50300D12}"/>
              </a:ext>
            </a:extLst>
          </p:cNvPr>
          <p:cNvSpPr txBox="1"/>
          <p:nvPr/>
        </p:nvSpPr>
        <p:spPr>
          <a:xfrm>
            <a:off x="8549199" y="588715"/>
            <a:ext cx="230818" cy="369332"/>
          </a:xfrm>
          <a:prstGeom prst="rect">
            <a:avLst/>
          </a:prstGeom>
          <a:noFill/>
        </p:spPr>
        <p:txBody>
          <a:bodyPr wrap="square" rtlCol="0">
            <a:spAutoFit/>
          </a:bodyPr>
          <a:lstStyle/>
          <a:p>
            <a:r>
              <a:rPr lang="en-US" dirty="0"/>
              <a:t>6</a:t>
            </a:r>
            <a:endParaRPr lang="en-IN" dirty="0"/>
          </a:p>
        </p:txBody>
      </p:sp>
      <p:sp>
        <p:nvSpPr>
          <p:cNvPr id="18" name="TextBox 17">
            <a:extLst>
              <a:ext uri="{FF2B5EF4-FFF2-40B4-BE49-F238E27FC236}">
                <a16:creationId xmlns:a16="http://schemas.microsoft.com/office/drawing/2014/main" id="{622ED71F-3F10-40ED-B4AC-47A7CC3F6F9B}"/>
              </a:ext>
            </a:extLst>
          </p:cNvPr>
          <p:cNvSpPr txBox="1"/>
          <p:nvPr/>
        </p:nvSpPr>
        <p:spPr>
          <a:xfrm>
            <a:off x="8833286" y="588715"/>
            <a:ext cx="230818" cy="369332"/>
          </a:xfrm>
          <a:prstGeom prst="rect">
            <a:avLst/>
          </a:prstGeom>
          <a:noFill/>
        </p:spPr>
        <p:txBody>
          <a:bodyPr wrap="square" rtlCol="0">
            <a:spAutoFit/>
          </a:bodyPr>
          <a:lstStyle/>
          <a:p>
            <a:r>
              <a:rPr lang="en-US" dirty="0"/>
              <a:t>5</a:t>
            </a:r>
            <a:endParaRPr lang="en-IN" dirty="0"/>
          </a:p>
        </p:txBody>
      </p:sp>
      <p:sp>
        <p:nvSpPr>
          <p:cNvPr id="19" name="TextBox 18">
            <a:extLst>
              <a:ext uri="{FF2B5EF4-FFF2-40B4-BE49-F238E27FC236}">
                <a16:creationId xmlns:a16="http://schemas.microsoft.com/office/drawing/2014/main" id="{5C5A1737-3B69-4C2A-BF5D-9479E806D213}"/>
              </a:ext>
            </a:extLst>
          </p:cNvPr>
          <p:cNvSpPr txBox="1"/>
          <p:nvPr/>
        </p:nvSpPr>
        <p:spPr>
          <a:xfrm>
            <a:off x="9117373" y="588715"/>
            <a:ext cx="230818" cy="369332"/>
          </a:xfrm>
          <a:prstGeom prst="rect">
            <a:avLst/>
          </a:prstGeom>
          <a:noFill/>
        </p:spPr>
        <p:txBody>
          <a:bodyPr wrap="square" rtlCol="0">
            <a:spAutoFit/>
          </a:bodyPr>
          <a:lstStyle/>
          <a:p>
            <a:r>
              <a:rPr lang="en-US" dirty="0"/>
              <a:t>4</a:t>
            </a:r>
            <a:endParaRPr lang="en-IN" dirty="0"/>
          </a:p>
        </p:txBody>
      </p:sp>
      <p:sp>
        <p:nvSpPr>
          <p:cNvPr id="20" name="TextBox 19">
            <a:extLst>
              <a:ext uri="{FF2B5EF4-FFF2-40B4-BE49-F238E27FC236}">
                <a16:creationId xmlns:a16="http://schemas.microsoft.com/office/drawing/2014/main" id="{0A84D2FA-F006-4073-9AF3-D1F31702C9BA}"/>
              </a:ext>
            </a:extLst>
          </p:cNvPr>
          <p:cNvSpPr txBox="1"/>
          <p:nvPr/>
        </p:nvSpPr>
        <p:spPr>
          <a:xfrm>
            <a:off x="9374818" y="588715"/>
            <a:ext cx="230818" cy="369332"/>
          </a:xfrm>
          <a:prstGeom prst="rect">
            <a:avLst/>
          </a:prstGeom>
          <a:noFill/>
        </p:spPr>
        <p:txBody>
          <a:bodyPr wrap="square" rtlCol="0">
            <a:spAutoFit/>
          </a:bodyPr>
          <a:lstStyle/>
          <a:p>
            <a:r>
              <a:rPr lang="en-US" dirty="0"/>
              <a:t>3</a:t>
            </a:r>
            <a:endParaRPr lang="en-IN" dirty="0"/>
          </a:p>
        </p:txBody>
      </p:sp>
      <p:sp>
        <p:nvSpPr>
          <p:cNvPr id="21" name="TextBox 20">
            <a:extLst>
              <a:ext uri="{FF2B5EF4-FFF2-40B4-BE49-F238E27FC236}">
                <a16:creationId xmlns:a16="http://schemas.microsoft.com/office/drawing/2014/main" id="{A6116265-0E2A-42E9-B0F1-3463656DB43E}"/>
              </a:ext>
            </a:extLst>
          </p:cNvPr>
          <p:cNvSpPr txBox="1"/>
          <p:nvPr/>
        </p:nvSpPr>
        <p:spPr>
          <a:xfrm>
            <a:off x="9658905" y="588715"/>
            <a:ext cx="230818" cy="369332"/>
          </a:xfrm>
          <a:prstGeom prst="rect">
            <a:avLst/>
          </a:prstGeom>
          <a:noFill/>
        </p:spPr>
        <p:txBody>
          <a:bodyPr wrap="square" rtlCol="0">
            <a:spAutoFit/>
          </a:bodyPr>
          <a:lstStyle/>
          <a:p>
            <a:r>
              <a:rPr lang="en-US" dirty="0"/>
              <a:t>2</a:t>
            </a:r>
            <a:endParaRPr lang="en-IN" dirty="0"/>
          </a:p>
        </p:txBody>
      </p:sp>
      <p:sp>
        <p:nvSpPr>
          <p:cNvPr id="22" name="TextBox 21">
            <a:extLst>
              <a:ext uri="{FF2B5EF4-FFF2-40B4-BE49-F238E27FC236}">
                <a16:creationId xmlns:a16="http://schemas.microsoft.com/office/drawing/2014/main" id="{07C53370-B59D-478C-8A82-BDE1630A6276}"/>
              </a:ext>
            </a:extLst>
          </p:cNvPr>
          <p:cNvSpPr txBox="1"/>
          <p:nvPr/>
        </p:nvSpPr>
        <p:spPr>
          <a:xfrm>
            <a:off x="9926722" y="588715"/>
            <a:ext cx="230818" cy="369332"/>
          </a:xfrm>
          <a:prstGeom prst="rect">
            <a:avLst/>
          </a:prstGeom>
          <a:noFill/>
        </p:spPr>
        <p:txBody>
          <a:bodyPr wrap="square" rtlCol="0">
            <a:spAutoFit/>
          </a:bodyPr>
          <a:lstStyle/>
          <a:p>
            <a:r>
              <a:rPr lang="en-US" dirty="0"/>
              <a:t>1</a:t>
            </a:r>
            <a:endParaRPr lang="en-IN" dirty="0"/>
          </a:p>
        </p:txBody>
      </p:sp>
      <p:sp>
        <p:nvSpPr>
          <p:cNvPr id="23" name="Rectangle: Rounded Corners 22">
            <a:extLst>
              <a:ext uri="{FF2B5EF4-FFF2-40B4-BE49-F238E27FC236}">
                <a16:creationId xmlns:a16="http://schemas.microsoft.com/office/drawing/2014/main" id="{D4A2F796-4C03-468E-99A7-C8E275DB7788}"/>
              </a:ext>
            </a:extLst>
          </p:cNvPr>
          <p:cNvSpPr/>
          <p:nvPr/>
        </p:nvSpPr>
        <p:spPr>
          <a:xfrm>
            <a:off x="4826493" y="3322467"/>
            <a:ext cx="230820" cy="4261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lowchart: Connector 24">
            <a:extLst>
              <a:ext uri="{FF2B5EF4-FFF2-40B4-BE49-F238E27FC236}">
                <a16:creationId xmlns:a16="http://schemas.microsoft.com/office/drawing/2014/main" id="{087AFDD3-BB13-4DDF-8695-622CFF5B3DEC}"/>
              </a:ext>
            </a:extLst>
          </p:cNvPr>
          <p:cNvSpPr/>
          <p:nvPr/>
        </p:nvSpPr>
        <p:spPr>
          <a:xfrm>
            <a:off x="4870883" y="3315810"/>
            <a:ext cx="124287" cy="133165"/>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23FA0033-525F-43A8-A8B8-0C7362113644}"/>
              </a:ext>
            </a:extLst>
          </p:cNvPr>
          <p:cNvSpPr/>
          <p:nvPr/>
        </p:nvSpPr>
        <p:spPr>
          <a:xfrm rot="5400000">
            <a:off x="4746597" y="3153794"/>
            <a:ext cx="417250" cy="23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0116C1F5-9C74-4C43-8232-EE8DE638D6A6}"/>
              </a:ext>
            </a:extLst>
          </p:cNvPr>
          <p:cNvSpPr/>
          <p:nvPr/>
        </p:nvSpPr>
        <p:spPr>
          <a:xfrm>
            <a:off x="5504154" y="2725445"/>
            <a:ext cx="683581" cy="266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lowchart: Connector 27">
            <a:extLst>
              <a:ext uri="{FF2B5EF4-FFF2-40B4-BE49-F238E27FC236}">
                <a16:creationId xmlns:a16="http://schemas.microsoft.com/office/drawing/2014/main" id="{5E712842-929C-414D-895F-B28C61CFE970}"/>
              </a:ext>
            </a:extLst>
          </p:cNvPr>
          <p:cNvSpPr/>
          <p:nvPr/>
        </p:nvSpPr>
        <p:spPr>
          <a:xfrm>
            <a:off x="4866443" y="3094977"/>
            <a:ext cx="133165" cy="12428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lowchart: Connector 28">
            <a:extLst>
              <a:ext uri="{FF2B5EF4-FFF2-40B4-BE49-F238E27FC236}">
                <a16:creationId xmlns:a16="http://schemas.microsoft.com/office/drawing/2014/main" id="{D099EFA1-046D-42DB-83C9-555BCE7C0134}"/>
              </a:ext>
            </a:extLst>
          </p:cNvPr>
          <p:cNvSpPr/>
          <p:nvPr/>
        </p:nvSpPr>
        <p:spPr>
          <a:xfrm>
            <a:off x="5542625" y="2774270"/>
            <a:ext cx="133165" cy="12428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A836BBC8-F52E-4BF4-9161-65943FE81747}"/>
              </a:ext>
            </a:extLst>
          </p:cNvPr>
          <p:cNvSpPr/>
          <p:nvPr/>
        </p:nvSpPr>
        <p:spPr>
          <a:xfrm>
            <a:off x="7315200" y="54299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9F3F46CB-DFCA-4999-8AFA-663EF9DF8020}"/>
              </a:ext>
            </a:extLst>
          </p:cNvPr>
          <p:cNvSpPr/>
          <p:nvPr/>
        </p:nvSpPr>
        <p:spPr>
          <a:xfrm>
            <a:off x="7360919" y="674703"/>
            <a:ext cx="2796621" cy="195309"/>
          </a:xfrm>
          <a:prstGeom prst="roundRect">
            <a:avLst/>
          </a:prstGeom>
          <a:solidFill>
            <a:srgbClr val="02CA45"/>
          </a:solidFill>
          <a:ln>
            <a:solidFill>
              <a:srgbClr val="02CA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43476241-34F5-4442-99CD-5E6123A04A55}"/>
              </a:ext>
            </a:extLst>
          </p:cNvPr>
          <p:cNvSpPr txBox="1"/>
          <p:nvPr/>
        </p:nvSpPr>
        <p:spPr>
          <a:xfrm>
            <a:off x="3793724" y="674703"/>
            <a:ext cx="426129" cy="369332"/>
          </a:xfrm>
          <a:prstGeom prst="rect">
            <a:avLst/>
          </a:prstGeom>
          <a:noFill/>
        </p:spPr>
        <p:txBody>
          <a:bodyPr wrap="square" rtlCol="0">
            <a:spAutoFit/>
          </a:bodyPr>
          <a:lstStyle/>
          <a:p>
            <a:r>
              <a:rPr lang="en-US" dirty="0"/>
              <a:t>10</a:t>
            </a:r>
            <a:endParaRPr lang="en-IN" dirty="0"/>
          </a:p>
        </p:txBody>
      </p:sp>
      <p:sp>
        <p:nvSpPr>
          <p:cNvPr id="34" name="TextBox 33">
            <a:extLst>
              <a:ext uri="{FF2B5EF4-FFF2-40B4-BE49-F238E27FC236}">
                <a16:creationId xmlns:a16="http://schemas.microsoft.com/office/drawing/2014/main" id="{44422E68-3A8D-4663-9111-47F8E4533301}"/>
              </a:ext>
            </a:extLst>
          </p:cNvPr>
          <p:cNvSpPr txBox="1"/>
          <p:nvPr/>
        </p:nvSpPr>
        <p:spPr>
          <a:xfrm>
            <a:off x="3524435" y="685346"/>
            <a:ext cx="216020" cy="369332"/>
          </a:xfrm>
          <a:prstGeom prst="rect">
            <a:avLst/>
          </a:prstGeom>
          <a:noFill/>
        </p:spPr>
        <p:txBody>
          <a:bodyPr wrap="square" rtlCol="0">
            <a:spAutoFit/>
          </a:bodyPr>
          <a:lstStyle/>
          <a:p>
            <a:r>
              <a:rPr lang="en-US" dirty="0"/>
              <a:t>9</a:t>
            </a:r>
            <a:endParaRPr lang="en-IN" dirty="0"/>
          </a:p>
        </p:txBody>
      </p:sp>
      <p:sp>
        <p:nvSpPr>
          <p:cNvPr id="35" name="TextBox 34">
            <a:extLst>
              <a:ext uri="{FF2B5EF4-FFF2-40B4-BE49-F238E27FC236}">
                <a16:creationId xmlns:a16="http://schemas.microsoft.com/office/drawing/2014/main" id="{9D24D09F-2FAB-4D15-A409-EA4D3593E634}"/>
              </a:ext>
            </a:extLst>
          </p:cNvPr>
          <p:cNvSpPr txBox="1"/>
          <p:nvPr/>
        </p:nvSpPr>
        <p:spPr>
          <a:xfrm>
            <a:off x="3204838" y="674703"/>
            <a:ext cx="213066" cy="369332"/>
          </a:xfrm>
          <a:prstGeom prst="rect">
            <a:avLst/>
          </a:prstGeom>
          <a:noFill/>
        </p:spPr>
        <p:txBody>
          <a:bodyPr wrap="square" rtlCol="0">
            <a:spAutoFit/>
          </a:bodyPr>
          <a:lstStyle/>
          <a:p>
            <a:r>
              <a:rPr lang="en-US" dirty="0"/>
              <a:t>8</a:t>
            </a:r>
            <a:endParaRPr lang="en-IN" dirty="0"/>
          </a:p>
        </p:txBody>
      </p:sp>
      <p:sp>
        <p:nvSpPr>
          <p:cNvPr id="36" name="TextBox 35">
            <a:extLst>
              <a:ext uri="{FF2B5EF4-FFF2-40B4-BE49-F238E27FC236}">
                <a16:creationId xmlns:a16="http://schemas.microsoft.com/office/drawing/2014/main" id="{B0875C64-C657-4D8A-A01C-267AEE7A2A97}"/>
              </a:ext>
            </a:extLst>
          </p:cNvPr>
          <p:cNvSpPr txBox="1"/>
          <p:nvPr/>
        </p:nvSpPr>
        <p:spPr>
          <a:xfrm>
            <a:off x="2911876" y="685346"/>
            <a:ext cx="292962" cy="369332"/>
          </a:xfrm>
          <a:prstGeom prst="rect">
            <a:avLst/>
          </a:prstGeom>
          <a:noFill/>
        </p:spPr>
        <p:txBody>
          <a:bodyPr wrap="square" rtlCol="0">
            <a:spAutoFit/>
          </a:bodyPr>
          <a:lstStyle/>
          <a:p>
            <a:r>
              <a:rPr lang="en-US" dirty="0"/>
              <a:t>7</a:t>
            </a:r>
            <a:endParaRPr lang="en-IN" dirty="0"/>
          </a:p>
        </p:txBody>
      </p:sp>
      <p:sp>
        <p:nvSpPr>
          <p:cNvPr id="37" name="TextBox 36">
            <a:extLst>
              <a:ext uri="{FF2B5EF4-FFF2-40B4-BE49-F238E27FC236}">
                <a16:creationId xmlns:a16="http://schemas.microsoft.com/office/drawing/2014/main" id="{558CD141-0A1E-492C-88D4-961BF8E4BF3E}"/>
              </a:ext>
            </a:extLst>
          </p:cNvPr>
          <p:cNvSpPr txBox="1"/>
          <p:nvPr/>
        </p:nvSpPr>
        <p:spPr>
          <a:xfrm>
            <a:off x="2681053" y="685346"/>
            <a:ext cx="142049" cy="369332"/>
          </a:xfrm>
          <a:prstGeom prst="rect">
            <a:avLst/>
          </a:prstGeom>
          <a:noFill/>
        </p:spPr>
        <p:txBody>
          <a:bodyPr wrap="square" rtlCol="0">
            <a:spAutoFit/>
          </a:bodyPr>
          <a:lstStyle/>
          <a:p>
            <a:r>
              <a:rPr lang="en-US" dirty="0"/>
              <a:t>6</a:t>
            </a:r>
            <a:endParaRPr lang="en-IN" dirty="0"/>
          </a:p>
        </p:txBody>
      </p:sp>
      <p:sp>
        <p:nvSpPr>
          <p:cNvPr id="38" name="TextBox 37">
            <a:extLst>
              <a:ext uri="{FF2B5EF4-FFF2-40B4-BE49-F238E27FC236}">
                <a16:creationId xmlns:a16="http://schemas.microsoft.com/office/drawing/2014/main" id="{AEF9E907-AEDE-498D-854E-58EBD694222A}"/>
              </a:ext>
            </a:extLst>
          </p:cNvPr>
          <p:cNvSpPr txBox="1"/>
          <p:nvPr/>
        </p:nvSpPr>
        <p:spPr>
          <a:xfrm>
            <a:off x="2396974" y="685346"/>
            <a:ext cx="221938" cy="369332"/>
          </a:xfrm>
          <a:prstGeom prst="rect">
            <a:avLst/>
          </a:prstGeom>
          <a:noFill/>
        </p:spPr>
        <p:txBody>
          <a:bodyPr wrap="square" rtlCol="0">
            <a:spAutoFit/>
          </a:bodyPr>
          <a:lstStyle/>
          <a:p>
            <a:r>
              <a:rPr lang="en-US" dirty="0"/>
              <a:t>5</a:t>
            </a:r>
            <a:endParaRPr lang="en-IN" dirty="0"/>
          </a:p>
        </p:txBody>
      </p:sp>
      <p:sp>
        <p:nvSpPr>
          <p:cNvPr id="39" name="TextBox 38">
            <a:extLst>
              <a:ext uri="{FF2B5EF4-FFF2-40B4-BE49-F238E27FC236}">
                <a16:creationId xmlns:a16="http://schemas.microsoft.com/office/drawing/2014/main" id="{FA9D36DD-5853-4D25-B66F-FECAE6933341}"/>
              </a:ext>
            </a:extLst>
          </p:cNvPr>
          <p:cNvSpPr txBox="1"/>
          <p:nvPr/>
        </p:nvSpPr>
        <p:spPr>
          <a:xfrm>
            <a:off x="2121766" y="685346"/>
            <a:ext cx="195305" cy="369332"/>
          </a:xfrm>
          <a:prstGeom prst="rect">
            <a:avLst/>
          </a:prstGeom>
          <a:noFill/>
        </p:spPr>
        <p:txBody>
          <a:bodyPr wrap="square" rtlCol="0">
            <a:spAutoFit/>
          </a:bodyPr>
          <a:lstStyle/>
          <a:p>
            <a:r>
              <a:rPr lang="en-US" dirty="0"/>
              <a:t>4</a:t>
            </a:r>
            <a:endParaRPr lang="en-IN" dirty="0"/>
          </a:p>
        </p:txBody>
      </p:sp>
      <p:sp>
        <p:nvSpPr>
          <p:cNvPr id="40" name="TextBox 39">
            <a:extLst>
              <a:ext uri="{FF2B5EF4-FFF2-40B4-BE49-F238E27FC236}">
                <a16:creationId xmlns:a16="http://schemas.microsoft.com/office/drawing/2014/main" id="{9FDEF268-1438-412B-BA42-94FA444495A1}"/>
              </a:ext>
            </a:extLst>
          </p:cNvPr>
          <p:cNvSpPr txBox="1"/>
          <p:nvPr/>
        </p:nvSpPr>
        <p:spPr>
          <a:xfrm>
            <a:off x="1865795" y="685346"/>
            <a:ext cx="186434" cy="369332"/>
          </a:xfrm>
          <a:prstGeom prst="rect">
            <a:avLst/>
          </a:prstGeom>
          <a:noFill/>
        </p:spPr>
        <p:txBody>
          <a:bodyPr wrap="square" rtlCol="0">
            <a:spAutoFit/>
          </a:bodyPr>
          <a:lstStyle/>
          <a:p>
            <a:r>
              <a:rPr lang="en-US" dirty="0"/>
              <a:t>3</a:t>
            </a:r>
            <a:endParaRPr lang="en-IN" dirty="0"/>
          </a:p>
        </p:txBody>
      </p:sp>
      <p:sp>
        <p:nvSpPr>
          <p:cNvPr id="41" name="TextBox 40">
            <a:extLst>
              <a:ext uri="{FF2B5EF4-FFF2-40B4-BE49-F238E27FC236}">
                <a16:creationId xmlns:a16="http://schemas.microsoft.com/office/drawing/2014/main" id="{3C7F9963-D472-4210-BB42-FDBCFDC8412B}"/>
              </a:ext>
            </a:extLst>
          </p:cNvPr>
          <p:cNvSpPr txBox="1"/>
          <p:nvPr/>
        </p:nvSpPr>
        <p:spPr>
          <a:xfrm>
            <a:off x="1624610" y="674703"/>
            <a:ext cx="161282" cy="369332"/>
          </a:xfrm>
          <a:prstGeom prst="rect">
            <a:avLst/>
          </a:prstGeom>
          <a:noFill/>
        </p:spPr>
        <p:txBody>
          <a:bodyPr wrap="square" rtlCol="0">
            <a:spAutoFit/>
          </a:bodyPr>
          <a:lstStyle/>
          <a:p>
            <a:r>
              <a:rPr lang="en-US" dirty="0"/>
              <a:t>2</a:t>
            </a:r>
            <a:endParaRPr lang="en-IN" dirty="0"/>
          </a:p>
        </p:txBody>
      </p:sp>
      <p:sp>
        <p:nvSpPr>
          <p:cNvPr id="42" name="TextBox 41">
            <a:extLst>
              <a:ext uri="{FF2B5EF4-FFF2-40B4-BE49-F238E27FC236}">
                <a16:creationId xmlns:a16="http://schemas.microsoft.com/office/drawing/2014/main" id="{7026F352-7E58-461D-8DCD-05C5868F70A4}"/>
              </a:ext>
            </a:extLst>
          </p:cNvPr>
          <p:cNvSpPr txBox="1"/>
          <p:nvPr/>
        </p:nvSpPr>
        <p:spPr>
          <a:xfrm>
            <a:off x="1383435" y="674703"/>
            <a:ext cx="179034" cy="369332"/>
          </a:xfrm>
          <a:prstGeom prst="rect">
            <a:avLst/>
          </a:prstGeom>
          <a:noFill/>
        </p:spPr>
        <p:txBody>
          <a:bodyPr wrap="square" rtlCol="0">
            <a:spAutoFit/>
          </a:bodyPr>
          <a:lstStyle/>
          <a:p>
            <a:r>
              <a:rPr lang="en-US" dirty="0"/>
              <a:t>1</a:t>
            </a:r>
            <a:endParaRPr lang="en-IN" dirty="0"/>
          </a:p>
        </p:txBody>
      </p:sp>
      <p:sp>
        <p:nvSpPr>
          <p:cNvPr id="43" name="Rectangle: Rounded Corners 42">
            <a:extLst>
              <a:ext uri="{FF2B5EF4-FFF2-40B4-BE49-F238E27FC236}">
                <a16:creationId xmlns:a16="http://schemas.microsoft.com/office/drawing/2014/main" id="{BF7D8D01-EDE0-4800-8701-C7A739388E1C}"/>
              </a:ext>
            </a:extLst>
          </p:cNvPr>
          <p:cNvSpPr/>
          <p:nvPr/>
        </p:nvSpPr>
        <p:spPr>
          <a:xfrm>
            <a:off x="5521909" y="2752078"/>
            <a:ext cx="292962" cy="19530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lowchart: Connector 43">
            <a:extLst>
              <a:ext uri="{FF2B5EF4-FFF2-40B4-BE49-F238E27FC236}">
                <a16:creationId xmlns:a16="http://schemas.microsoft.com/office/drawing/2014/main" id="{7B98CF25-CEE0-40CA-ADA9-E53D5AF205C1}"/>
              </a:ext>
            </a:extLst>
          </p:cNvPr>
          <p:cNvSpPr/>
          <p:nvPr/>
        </p:nvSpPr>
        <p:spPr>
          <a:xfrm>
            <a:off x="5788238" y="2732104"/>
            <a:ext cx="159798" cy="189389"/>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5416E547-1FC5-47DD-A642-332E9F6BED9F}"/>
              </a:ext>
            </a:extLst>
          </p:cNvPr>
          <p:cNvSpPr/>
          <p:nvPr/>
        </p:nvSpPr>
        <p:spPr>
          <a:xfrm rot="5400000">
            <a:off x="6557257" y="3395709"/>
            <a:ext cx="417251" cy="23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F4735684-21E4-4DEC-8314-537593FBFDCC}"/>
              </a:ext>
            </a:extLst>
          </p:cNvPr>
          <p:cNvSpPr/>
          <p:nvPr/>
        </p:nvSpPr>
        <p:spPr>
          <a:xfrm>
            <a:off x="5724968" y="2723594"/>
            <a:ext cx="361778" cy="213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lowchart: Connector 46">
            <a:extLst>
              <a:ext uri="{FF2B5EF4-FFF2-40B4-BE49-F238E27FC236}">
                <a16:creationId xmlns:a16="http://schemas.microsoft.com/office/drawing/2014/main" id="{A117DF4D-D314-4546-970C-ED4AB0232C7D}"/>
              </a:ext>
            </a:extLst>
          </p:cNvPr>
          <p:cNvSpPr/>
          <p:nvPr/>
        </p:nvSpPr>
        <p:spPr>
          <a:xfrm>
            <a:off x="5949490" y="2735061"/>
            <a:ext cx="186434" cy="186432"/>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lowchart: Connector 47">
            <a:extLst>
              <a:ext uri="{FF2B5EF4-FFF2-40B4-BE49-F238E27FC236}">
                <a16:creationId xmlns:a16="http://schemas.microsoft.com/office/drawing/2014/main" id="{3F6FF34A-057C-418B-920A-BA3EB5365B84}"/>
              </a:ext>
            </a:extLst>
          </p:cNvPr>
          <p:cNvSpPr/>
          <p:nvPr/>
        </p:nvSpPr>
        <p:spPr>
          <a:xfrm>
            <a:off x="6684886" y="3087210"/>
            <a:ext cx="186434" cy="186432"/>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AD5B2A87-C9CD-471A-A7B8-D563CBE5B914}"/>
              </a:ext>
            </a:extLst>
          </p:cNvPr>
          <p:cNvSpPr/>
          <p:nvPr/>
        </p:nvSpPr>
        <p:spPr>
          <a:xfrm>
            <a:off x="1383435" y="685346"/>
            <a:ext cx="2735804" cy="272701"/>
          </a:xfrm>
          <a:prstGeom prst="rect">
            <a:avLst/>
          </a:prstGeom>
          <a:solidFill>
            <a:srgbClr val="02CA45"/>
          </a:solidFill>
          <a:ln>
            <a:solidFill>
              <a:srgbClr val="02CA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6377C8EB-3653-4FC8-AB0D-FD59CC627E2B}"/>
              </a:ext>
            </a:extLst>
          </p:cNvPr>
          <p:cNvSpPr txBox="1"/>
          <p:nvPr/>
        </p:nvSpPr>
        <p:spPr>
          <a:xfrm>
            <a:off x="97653" y="5832628"/>
            <a:ext cx="417252" cy="372863"/>
          </a:xfrm>
          <a:prstGeom prst="rect">
            <a:avLst/>
          </a:prstGeom>
          <a:noFill/>
        </p:spPr>
        <p:txBody>
          <a:bodyPr wrap="square" rtlCol="0">
            <a:spAutoFit/>
          </a:bodyPr>
          <a:lstStyle/>
          <a:p>
            <a:r>
              <a:rPr lang="en-US" dirty="0"/>
              <a:t>10</a:t>
            </a:r>
            <a:endParaRPr lang="en-IN" dirty="0"/>
          </a:p>
        </p:txBody>
      </p:sp>
      <p:sp>
        <p:nvSpPr>
          <p:cNvPr id="51" name="TextBox 50">
            <a:extLst>
              <a:ext uri="{FF2B5EF4-FFF2-40B4-BE49-F238E27FC236}">
                <a16:creationId xmlns:a16="http://schemas.microsoft.com/office/drawing/2014/main" id="{43279227-9329-4096-A53E-71B6513FC357}"/>
              </a:ext>
            </a:extLst>
          </p:cNvPr>
          <p:cNvSpPr txBox="1"/>
          <p:nvPr/>
        </p:nvSpPr>
        <p:spPr>
          <a:xfrm>
            <a:off x="514905" y="5828931"/>
            <a:ext cx="275208" cy="369332"/>
          </a:xfrm>
          <a:prstGeom prst="rect">
            <a:avLst/>
          </a:prstGeom>
          <a:noFill/>
        </p:spPr>
        <p:txBody>
          <a:bodyPr wrap="square" rtlCol="0">
            <a:spAutoFit/>
          </a:bodyPr>
          <a:lstStyle/>
          <a:p>
            <a:r>
              <a:rPr lang="en-US" dirty="0"/>
              <a:t>9</a:t>
            </a:r>
            <a:endParaRPr lang="en-IN" dirty="0"/>
          </a:p>
        </p:txBody>
      </p:sp>
      <p:sp>
        <p:nvSpPr>
          <p:cNvPr id="52" name="TextBox 51">
            <a:extLst>
              <a:ext uri="{FF2B5EF4-FFF2-40B4-BE49-F238E27FC236}">
                <a16:creationId xmlns:a16="http://schemas.microsoft.com/office/drawing/2014/main" id="{A45063A4-E923-4046-A42D-DD369CF2DE4D}"/>
              </a:ext>
            </a:extLst>
          </p:cNvPr>
          <p:cNvSpPr txBox="1"/>
          <p:nvPr/>
        </p:nvSpPr>
        <p:spPr>
          <a:xfrm>
            <a:off x="790113" y="5821703"/>
            <a:ext cx="275208" cy="369332"/>
          </a:xfrm>
          <a:prstGeom prst="rect">
            <a:avLst/>
          </a:prstGeom>
          <a:noFill/>
        </p:spPr>
        <p:txBody>
          <a:bodyPr wrap="square" rtlCol="0">
            <a:spAutoFit/>
          </a:bodyPr>
          <a:lstStyle/>
          <a:p>
            <a:r>
              <a:rPr lang="en-US" dirty="0"/>
              <a:t>8</a:t>
            </a:r>
            <a:endParaRPr lang="en-IN" dirty="0"/>
          </a:p>
        </p:txBody>
      </p:sp>
      <p:sp>
        <p:nvSpPr>
          <p:cNvPr id="53" name="TextBox 52">
            <a:extLst>
              <a:ext uri="{FF2B5EF4-FFF2-40B4-BE49-F238E27FC236}">
                <a16:creationId xmlns:a16="http://schemas.microsoft.com/office/drawing/2014/main" id="{8D7A9D4B-C3EB-4C05-ADA9-5F0413DAD169}"/>
              </a:ext>
            </a:extLst>
          </p:cNvPr>
          <p:cNvSpPr txBox="1"/>
          <p:nvPr/>
        </p:nvSpPr>
        <p:spPr>
          <a:xfrm>
            <a:off x="1056445" y="5821703"/>
            <a:ext cx="275208" cy="369332"/>
          </a:xfrm>
          <a:prstGeom prst="rect">
            <a:avLst/>
          </a:prstGeom>
          <a:noFill/>
        </p:spPr>
        <p:txBody>
          <a:bodyPr wrap="square" rtlCol="0">
            <a:spAutoFit/>
          </a:bodyPr>
          <a:lstStyle/>
          <a:p>
            <a:r>
              <a:rPr lang="en-US" dirty="0"/>
              <a:t>7</a:t>
            </a:r>
            <a:endParaRPr lang="en-IN" dirty="0"/>
          </a:p>
        </p:txBody>
      </p:sp>
      <p:sp>
        <p:nvSpPr>
          <p:cNvPr id="54" name="TextBox 53">
            <a:extLst>
              <a:ext uri="{FF2B5EF4-FFF2-40B4-BE49-F238E27FC236}">
                <a16:creationId xmlns:a16="http://schemas.microsoft.com/office/drawing/2014/main" id="{1A9ECB3A-5FBA-45DD-9B5F-CB89AB42F632}"/>
              </a:ext>
            </a:extLst>
          </p:cNvPr>
          <p:cNvSpPr txBox="1"/>
          <p:nvPr/>
        </p:nvSpPr>
        <p:spPr>
          <a:xfrm>
            <a:off x="1305018" y="5836159"/>
            <a:ext cx="346978" cy="369332"/>
          </a:xfrm>
          <a:prstGeom prst="rect">
            <a:avLst/>
          </a:prstGeom>
          <a:noFill/>
        </p:spPr>
        <p:txBody>
          <a:bodyPr wrap="square" rtlCol="0">
            <a:spAutoFit/>
          </a:bodyPr>
          <a:lstStyle/>
          <a:p>
            <a:r>
              <a:rPr lang="en-US" dirty="0"/>
              <a:t>6</a:t>
            </a:r>
            <a:endParaRPr lang="en-IN" dirty="0"/>
          </a:p>
        </p:txBody>
      </p:sp>
      <p:sp>
        <p:nvSpPr>
          <p:cNvPr id="55" name="TextBox 54">
            <a:extLst>
              <a:ext uri="{FF2B5EF4-FFF2-40B4-BE49-F238E27FC236}">
                <a16:creationId xmlns:a16="http://schemas.microsoft.com/office/drawing/2014/main" id="{20C3B17E-3F7B-4C2D-8534-5C823A703523}"/>
              </a:ext>
            </a:extLst>
          </p:cNvPr>
          <p:cNvSpPr txBox="1"/>
          <p:nvPr/>
        </p:nvSpPr>
        <p:spPr>
          <a:xfrm>
            <a:off x="1612034" y="5828931"/>
            <a:ext cx="346978" cy="369332"/>
          </a:xfrm>
          <a:prstGeom prst="rect">
            <a:avLst/>
          </a:prstGeom>
          <a:noFill/>
        </p:spPr>
        <p:txBody>
          <a:bodyPr wrap="square" rtlCol="0">
            <a:spAutoFit/>
          </a:bodyPr>
          <a:lstStyle/>
          <a:p>
            <a:r>
              <a:rPr lang="en-US" dirty="0"/>
              <a:t>5</a:t>
            </a:r>
            <a:endParaRPr lang="en-IN" dirty="0"/>
          </a:p>
        </p:txBody>
      </p:sp>
      <p:sp>
        <p:nvSpPr>
          <p:cNvPr id="56" name="TextBox 55">
            <a:extLst>
              <a:ext uri="{FF2B5EF4-FFF2-40B4-BE49-F238E27FC236}">
                <a16:creationId xmlns:a16="http://schemas.microsoft.com/office/drawing/2014/main" id="{60CA6883-CECF-47E5-A097-3B71CD19A56E}"/>
              </a:ext>
            </a:extLst>
          </p:cNvPr>
          <p:cNvSpPr txBox="1"/>
          <p:nvPr/>
        </p:nvSpPr>
        <p:spPr>
          <a:xfrm>
            <a:off x="1883563" y="5836159"/>
            <a:ext cx="264842" cy="369332"/>
          </a:xfrm>
          <a:prstGeom prst="rect">
            <a:avLst/>
          </a:prstGeom>
          <a:noFill/>
        </p:spPr>
        <p:txBody>
          <a:bodyPr wrap="square" rtlCol="0">
            <a:spAutoFit/>
          </a:bodyPr>
          <a:lstStyle/>
          <a:p>
            <a:r>
              <a:rPr lang="en-US" dirty="0"/>
              <a:t>4</a:t>
            </a:r>
            <a:endParaRPr lang="en-IN" dirty="0"/>
          </a:p>
        </p:txBody>
      </p:sp>
      <p:sp>
        <p:nvSpPr>
          <p:cNvPr id="57" name="TextBox 56">
            <a:extLst>
              <a:ext uri="{FF2B5EF4-FFF2-40B4-BE49-F238E27FC236}">
                <a16:creationId xmlns:a16="http://schemas.microsoft.com/office/drawing/2014/main" id="{80B6DB6C-662A-47FB-92FC-D9A27E87A8C9}"/>
              </a:ext>
            </a:extLst>
          </p:cNvPr>
          <p:cNvSpPr txBox="1"/>
          <p:nvPr/>
        </p:nvSpPr>
        <p:spPr>
          <a:xfrm>
            <a:off x="2172823" y="5836159"/>
            <a:ext cx="195305" cy="369332"/>
          </a:xfrm>
          <a:prstGeom prst="rect">
            <a:avLst/>
          </a:prstGeom>
          <a:noFill/>
        </p:spPr>
        <p:txBody>
          <a:bodyPr wrap="square" rtlCol="0">
            <a:spAutoFit/>
          </a:bodyPr>
          <a:lstStyle/>
          <a:p>
            <a:r>
              <a:rPr lang="en-US" dirty="0"/>
              <a:t>3</a:t>
            </a:r>
            <a:endParaRPr lang="en-IN" dirty="0"/>
          </a:p>
        </p:txBody>
      </p:sp>
      <p:sp>
        <p:nvSpPr>
          <p:cNvPr id="58" name="TextBox 57">
            <a:extLst>
              <a:ext uri="{FF2B5EF4-FFF2-40B4-BE49-F238E27FC236}">
                <a16:creationId xmlns:a16="http://schemas.microsoft.com/office/drawing/2014/main" id="{90AFE2FF-ADE9-4E0C-B483-B48E98BE86F0}"/>
              </a:ext>
            </a:extLst>
          </p:cNvPr>
          <p:cNvSpPr txBox="1"/>
          <p:nvPr/>
        </p:nvSpPr>
        <p:spPr>
          <a:xfrm>
            <a:off x="2495374" y="5836159"/>
            <a:ext cx="110969" cy="369332"/>
          </a:xfrm>
          <a:prstGeom prst="rect">
            <a:avLst/>
          </a:prstGeom>
          <a:noFill/>
        </p:spPr>
        <p:txBody>
          <a:bodyPr wrap="square" rtlCol="0">
            <a:spAutoFit/>
          </a:bodyPr>
          <a:lstStyle/>
          <a:p>
            <a:r>
              <a:rPr lang="en-US" dirty="0"/>
              <a:t>2</a:t>
            </a:r>
            <a:endParaRPr lang="en-IN" dirty="0"/>
          </a:p>
        </p:txBody>
      </p:sp>
      <p:sp>
        <p:nvSpPr>
          <p:cNvPr id="59" name="TextBox 58">
            <a:extLst>
              <a:ext uri="{FF2B5EF4-FFF2-40B4-BE49-F238E27FC236}">
                <a16:creationId xmlns:a16="http://schemas.microsoft.com/office/drawing/2014/main" id="{F6C5F5A7-C9DF-4AF6-A89E-C401C3A76EE0}"/>
              </a:ext>
            </a:extLst>
          </p:cNvPr>
          <p:cNvSpPr txBox="1"/>
          <p:nvPr/>
        </p:nvSpPr>
        <p:spPr>
          <a:xfrm>
            <a:off x="2732849" y="5836159"/>
            <a:ext cx="292962" cy="369332"/>
          </a:xfrm>
          <a:prstGeom prst="rect">
            <a:avLst/>
          </a:prstGeom>
          <a:noFill/>
        </p:spPr>
        <p:txBody>
          <a:bodyPr wrap="square" rtlCol="0">
            <a:spAutoFit/>
          </a:bodyPr>
          <a:lstStyle/>
          <a:p>
            <a:r>
              <a:rPr lang="en-US" dirty="0"/>
              <a:t>1</a:t>
            </a:r>
            <a:endParaRPr lang="en-IN" dirty="0"/>
          </a:p>
        </p:txBody>
      </p:sp>
      <p:sp>
        <p:nvSpPr>
          <p:cNvPr id="60" name="Rectangle 59">
            <a:extLst>
              <a:ext uri="{FF2B5EF4-FFF2-40B4-BE49-F238E27FC236}">
                <a16:creationId xmlns:a16="http://schemas.microsoft.com/office/drawing/2014/main" id="{92EAF806-854E-4125-A8FA-F96DDC28E627}"/>
              </a:ext>
            </a:extLst>
          </p:cNvPr>
          <p:cNvSpPr/>
          <p:nvPr/>
        </p:nvSpPr>
        <p:spPr>
          <a:xfrm rot="5400000">
            <a:off x="6600456" y="3118742"/>
            <a:ext cx="346223" cy="207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Flowchart: Connector 60">
            <a:extLst>
              <a:ext uri="{FF2B5EF4-FFF2-40B4-BE49-F238E27FC236}">
                <a16:creationId xmlns:a16="http://schemas.microsoft.com/office/drawing/2014/main" id="{2ED7F5A2-3C98-4EA2-9C90-1E0C407F63A0}"/>
              </a:ext>
            </a:extLst>
          </p:cNvPr>
          <p:cNvSpPr/>
          <p:nvPr/>
        </p:nvSpPr>
        <p:spPr>
          <a:xfrm>
            <a:off x="6692926" y="3292537"/>
            <a:ext cx="161282" cy="189731"/>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Rectangle: Rounded Corners 61">
            <a:extLst>
              <a:ext uri="{FF2B5EF4-FFF2-40B4-BE49-F238E27FC236}">
                <a16:creationId xmlns:a16="http://schemas.microsoft.com/office/drawing/2014/main" id="{5AD790A5-4BFC-4F0F-9370-1B1CD5F98605}"/>
              </a:ext>
            </a:extLst>
          </p:cNvPr>
          <p:cNvSpPr/>
          <p:nvPr/>
        </p:nvSpPr>
        <p:spPr>
          <a:xfrm>
            <a:off x="5572218" y="3915052"/>
            <a:ext cx="514528" cy="20862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454E6A49-DFF2-4032-BDE3-D23CFB2B486D}"/>
              </a:ext>
            </a:extLst>
          </p:cNvPr>
          <p:cNvSpPr/>
          <p:nvPr/>
        </p:nvSpPr>
        <p:spPr>
          <a:xfrm rot="5400000">
            <a:off x="6568639" y="3324682"/>
            <a:ext cx="452761" cy="2041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Flowchart: Connector 63">
            <a:extLst>
              <a:ext uri="{FF2B5EF4-FFF2-40B4-BE49-F238E27FC236}">
                <a16:creationId xmlns:a16="http://schemas.microsoft.com/office/drawing/2014/main" id="{DA72B634-920B-4AC9-BA47-0454F3011526}"/>
              </a:ext>
            </a:extLst>
          </p:cNvPr>
          <p:cNvSpPr/>
          <p:nvPr/>
        </p:nvSpPr>
        <p:spPr>
          <a:xfrm>
            <a:off x="6715863" y="3494688"/>
            <a:ext cx="137604" cy="20418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Flowchart: Connector 64">
            <a:extLst>
              <a:ext uri="{FF2B5EF4-FFF2-40B4-BE49-F238E27FC236}">
                <a16:creationId xmlns:a16="http://schemas.microsoft.com/office/drawing/2014/main" id="{9DE46B96-51A8-4B3A-AF73-BE8299FE102A}"/>
              </a:ext>
            </a:extLst>
          </p:cNvPr>
          <p:cNvSpPr/>
          <p:nvPr/>
        </p:nvSpPr>
        <p:spPr>
          <a:xfrm>
            <a:off x="6067122" y="3915052"/>
            <a:ext cx="137604" cy="204187"/>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704CD652-67DB-407C-AD82-BEC7A383D985}"/>
              </a:ext>
            </a:extLst>
          </p:cNvPr>
          <p:cNvSpPr/>
          <p:nvPr/>
        </p:nvSpPr>
        <p:spPr>
          <a:xfrm>
            <a:off x="97653" y="5836159"/>
            <a:ext cx="2928158" cy="272701"/>
          </a:xfrm>
          <a:prstGeom prst="rect">
            <a:avLst/>
          </a:prstGeom>
          <a:solidFill>
            <a:srgbClr val="02CA45"/>
          </a:solidFill>
          <a:ln>
            <a:solidFill>
              <a:srgbClr val="02CA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4D3606DC-1E29-4806-BA35-21D407D60B9B}"/>
              </a:ext>
            </a:extLst>
          </p:cNvPr>
          <p:cNvSpPr txBox="1"/>
          <p:nvPr/>
        </p:nvSpPr>
        <p:spPr>
          <a:xfrm>
            <a:off x="7399537" y="5836159"/>
            <a:ext cx="426129" cy="369332"/>
          </a:xfrm>
          <a:prstGeom prst="rect">
            <a:avLst/>
          </a:prstGeom>
          <a:noFill/>
        </p:spPr>
        <p:txBody>
          <a:bodyPr wrap="square" rtlCol="0">
            <a:spAutoFit/>
          </a:bodyPr>
          <a:lstStyle/>
          <a:p>
            <a:r>
              <a:rPr lang="en-US" dirty="0"/>
              <a:t>10</a:t>
            </a:r>
            <a:endParaRPr lang="en-IN" dirty="0"/>
          </a:p>
        </p:txBody>
      </p:sp>
      <p:sp>
        <p:nvSpPr>
          <p:cNvPr id="68" name="TextBox 67">
            <a:extLst>
              <a:ext uri="{FF2B5EF4-FFF2-40B4-BE49-F238E27FC236}">
                <a16:creationId xmlns:a16="http://schemas.microsoft.com/office/drawing/2014/main" id="{6603855C-E1AA-4B5A-8D22-AD05127A1A5C}"/>
              </a:ext>
            </a:extLst>
          </p:cNvPr>
          <p:cNvSpPr txBox="1"/>
          <p:nvPr/>
        </p:nvSpPr>
        <p:spPr>
          <a:xfrm>
            <a:off x="7750206" y="5836159"/>
            <a:ext cx="177553" cy="369332"/>
          </a:xfrm>
          <a:prstGeom prst="rect">
            <a:avLst/>
          </a:prstGeom>
          <a:noFill/>
        </p:spPr>
        <p:txBody>
          <a:bodyPr wrap="square" rtlCol="0">
            <a:spAutoFit/>
          </a:bodyPr>
          <a:lstStyle/>
          <a:p>
            <a:r>
              <a:rPr lang="en-US" dirty="0"/>
              <a:t>9</a:t>
            </a:r>
            <a:endParaRPr lang="en-IN" dirty="0"/>
          </a:p>
        </p:txBody>
      </p:sp>
      <p:sp>
        <p:nvSpPr>
          <p:cNvPr id="69" name="TextBox 68">
            <a:extLst>
              <a:ext uri="{FF2B5EF4-FFF2-40B4-BE49-F238E27FC236}">
                <a16:creationId xmlns:a16="http://schemas.microsoft.com/office/drawing/2014/main" id="{0191552B-5FEF-4E06-B10B-AA552B2945CA}"/>
              </a:ext>
            </a:extLst>
          </p:cNvPr>
          <p:cNvSpPr txBox="1"/>
          <p:nvPr/>
        </p:nvSpPr>
        <p:spPr>
          <a:xfrm>
            <a:off x="7976586" y="5836159"/>
            <a:ext cx="284087" cy="369332"/>
          </a:xfrm>
          <a:prstGeom prst="rect">
            <a:avLst/>
          </a:prstGeom>
          <a:noFill/>
        </p:spPr>
        <p:txBody>
          <a:bodyPr wrap="square" rtlCol="0">
            <a:spAutoFit/>
          </a:bodyPr>
          <a:lstStyle/>
          <a:p>
            <a:r>
              <a:rPr lang="en-US" dirty="0"/>
              <a:t>8</a:t>
            </a:r>
            <a:endParaRPr lang="en-IN" dirty="0"/>
          </a:p>
        </p:txBody>
      </p:sp>
      <p:sp>
        <p:nvSpPr>
          <p:cNvPr id="70" name="TextBox 69">
            <a:extLst>
              <a:ext uri="{FF2B5EF4-FFF2-40B4-BE49-F238E27FC236}">
                <a16:creationId xmlns:a16="http://schemas.microsoft.com/office/drawing/2014/main" id="{FBAF6CE2-2026-4734-BB82-933101AB9BCD}"/>
              </a:ext>
            </a:extLst>
          </p:cNvPr>
          <p:cNvSpPr txBox="1"/>
          <p:nvPr/>
        </p:nvSpPr>
        <p:spPr>
          <a:xfrm>
            <a:off x="8211843" y="5836159"/>
            <a:ext cx="284087" cy="369332"/>
          </a:xfrm>
          <a:prstGeom prst="rect">
            <a:avLst/>
          </a:prstGeom>
          <a:noFill/>
        </p:spPr>
        <p:txBody>
          <a:bodyPr wrap="square" rtlCol="0">
            <a:spAutoFit/>
          </a:bodyPr>
          <a:lstStyle/>
          <a:p>
            <a:r>
              <a:rPr lang="en-US" dirty="0"/>
              <a:t>7</a:t>
            </a:r>
            <a:endParaRPr lang="en-IN" dirty="0"/>
          </a:p>
        </p:txBody>
      </p:sp>
      <p:sp>
        <p:nvSpPr>
          <p:cNvPr id="71" name="TextBox 70">
            <a:extLst>
              <a:ext uri="{FF2B5EF4-FFF2-40B4-BE49-F238E27FC236}">
                <a16:creationId xmlns:a16="http://schemas.microsoft.com/office/drawing/2014/main" id="{D300C31B-185E-401B-8DB9-CD507D57F289}"/>
              </a:ext>
            </a:extLst>
          </p:cNvPr>
          <p:cNvSpPr txBox="1"/>
          <p:nvPr/>
        </p:nvSpPr>
        <p:spPr>
          <a:xfrm>
            <a:off x="8470709" y="5836159"/>
            <a:ext cx="284087" cy="369332"/>
          </a:xfrm>
          <a:prstGeom prst="rect">
            <a:avLst/>
          </a:prstGeom>
          <a:noFill/>
        </p:spPr>
        <p:txBody>
          <a:bodyPr wrap="square" rtlCol="0">
            <a:spAutoFit/>
          </a:bodyPr>
          <a:lstStyle/>
          <a:p>
            <a:r>
              <a:rPr lang="en-US" dirty="0"/>
              <a:t>6</a:t>
            </a:r>
            <a:endParaRPr lang="en-IN" dirty="0"/>
          </a:p>
        </p:txBody>
      </p:sp>
      <p:sp>
        <p:nvSpPr>
          <p:cNvPr id="73" name="TextBox 72">
            <a:extLst>
              <a:ext uri="{FF2B5EF4-FFF2-40B4-BE49-F238E27FC236}">
                <a16:creationId xmlns:a16="http://schemas.microsoft.com/office/drawing/2014/main" id="{7360B9DF-C539-4D00-B105-A796484F59A8}"/>
              </a:ext>
            </a:extLst>
          </p:cNvPr>
          <p:cNvSpPr txBox="1"/>
          <p:nvPr/>
        </p:nvSpPr>
        <p:spPr>
          <a:xfrm>
            <a:off x="8737051" y="5836159"/>
            <a:ext cx="355102" cy="369332"/>
          </a:xfrm>
          <a:prstGeom prst="rect">
            <a:avLst/>
          </a:prstGeom>
          <a:noFill/>
        </p:spPr>
        <p:txBody>
          <a:bodyPr wrap="square" rtlCol="0">
            <a:spAutoFit/>
          </a:bodyPr>
          <a:lstStyle/>
          <a:p>
            <a:r>
              <a:rPr lang="en-US" dirty="0"/>
              <a:t>5</a:t>
            </a:r>
            <a:endParaRPr lang="en-IN" dirty="0"/>
          </a:p>
        </p:txBody>
      </p:sp>
      <p:sp>
        <p:nvSpPr>
          <p:cNvPr id="74" name="TextBox 73">
            <a:extLst>
              <a:ext uri="{FF2B5EF4-FFF2-40B4-BE49-F238E27FC236}">
                <a16:creationId xmlns:a16="http://schemas.microsoft.com/office/drawing/2014/main" id="{0ABBB7DB-FD80-4121-8022-63C65F35AA02}"/>
              </a:ext>
            </a:extLst>
          </p:cNvPr>
          <p:cNvSpPr txBox="1"/>
          <p:nvPr/>
        </p:nvSpPr>
        <p:spPr>
          <a:xfrm>
            <a:off x="8981993" y="5840598"/>
            <a:ext cx="310714" cy="369332"/>
          </a:xfrm>
          <a:prstGeom prst="rect">
            <a:avLst/>
          </a:prstGeom>
          <a:noFill/>
        </p:spPr>
        <p:txBody>
          <a:bodyPr wrap="square" rtlCol="0">
            <a:spAutoFit/>
          </a:bodyPr>
          <a:lstStyle/>
          <a:p>
            <a:r>
              <a:rPr lang="en-US" dirty="0"/>
              <a:t>4</a:t>
            </a:r>
            <a:endParaRPr lang="en-IN" dirty="0"/>
          </a:p>
        </p:txBody>
      </p:sp>
      <p:sp>
        <p:nvSpPr>
          <p:cNvPr id="77" name="TextBox 76">
            <a:extLst>
              <a:ext uri="{FF2B5EF4-FFF2-40B4-BE49-F238E27FC236}">
                <a16:creationId xmlns:a16="http://schemas.microsoft.com/office/drawing/2014/main" id="{3321332D-3CFF-4978-898E-069F0613BD04}"/>
              </a:ext>
            </a:extLst>
          </p:cNvPr>
          <p:cNvSpPr txBox="1"/>
          <p:nvPr/>
        </p:nvSpPr>
        <p:spPr>
          <a:xfrm>
            <a:off x="9239438" y="5828931"/>
            <a:ext cx="366198" cy="369332"/>
          </a:xfrm>
          <a:prstGeom prst="rect">
            <a:avLst/>
          </a:prstGeom>
          <a:noFill/>
        </p:spPr>
        <p:txBody>
          <a:bodyPr wrap="square" rtlCol="0">
            <a:spAutoFit/>
          </a:bodyPr>
          <a:lstStyle/>
          <a:p>
            <a:r>
              <a:rPr lang="en-US" dirty="0"/>
              <a:t>3</a:t>
            </a:r>
            <a:endParaRPr lang="en-IN" dirty="0"/>
          </a:p>
        </p:txBody>
      </p:sp>
      <p:sp>
        <p:nvSpPr>
          <p:cNvPr id="78" name="TextBox 77">
            <a:extLst>
              <a:ext uri="{FF2B5EF4-FFF2-40B4-BE49-F238E27FC236}">
                <a16:creationId xmlns:a16="http://schemas.microsoft.com/office/drawing/2014/main" id="{91C32E95-234A-4A5F-9318-D1E8D2B316DB}"/>
              </a:ext>
            </a:extLst>
          </p:cNvPr>
          <p:cNvSpPr txBox="1"/>
          <p:nvPr/>
        </p:nvSpPr>
        <p:spPr>
          <a:xfrm>
            <a:off x="9544982" y="5840598"/>
            <a:ext cx="321086" cy="369332"/>
          </a:xfrm>
          <a:prstGeom prst="rect">
            <a:avLst/>
          </a:prstGeom>
          <a:noFill/>
        </p:spPr>
        <p:txBody>
          <a:bodyPr wrap="square" rtlCol="0">
            <a:spAutoFit/>
          </a:bodyPr>
          <a:lstStyle/>
          <a:p>
            <a:r>
              <a:rPr lang="en-US" dirty="0"/>
              <a:t>2</a:t>
            </a:r>
            <a:endParaRPr lang="en-IN" dirty="0"/>
          </a:p>
        </p:txBody>
      </p:sp>
      <p:sp>
        <p:nvSpPr>
          <p:cNvPr id="79" name="TextBox 78">
            <a:extLst>
              <a:ext uri="{FF2B5EF4-FFF2-40B4-BE49-F238E27FC236}">
                <a16:creationId xmlns:a16="http://schemas.microsoft.com/office/drawing/2014/main" id="{5668E164-43AA-4BAC-9893-F4C313843230}"/>
              </a:ext>
            </a:extLst>
          </p:cNvPr>
          <p:cNvSpPr txBox="1"/>
          <p:nvPr/>
        </p:nvSpPr>
        <p:spPr>
          <a:xfrm>
            <a:off x="9835661" y="5836159"/>
            <a:ext cx="382412" cy="369332"/>
          </a:xfrm>
          <a:prstGeom prst="rect">
            <a:avLst/>
          </a:prstGeom>
          <a:noFill/>
        </p:spPr>
        <p:txBody>
          <a:bodyPr wrap="square" rtlCol="0">
            <a:spAutoFit/>
          </a:bodyPr>
          <a:lstStyle/>
          <a:p>
            <a:r>
              <a:rPr lang="en-US" dirty="0"/>
              <a:t>1</a:t>
            </a:r>
            <a:endParaRPr lang="en-IN" dirty="0"/>
          </a:p>
        </p:txBody>
      </p:sp>
      <p:sp>
        <p:nvSpPr>
          <p:cNvPr id="80" name="Rectangle: Rounded Corners 79">
            <a:extLst>
              <a:ext uri="{FF2B5EF4-FFF2-40B4-BE49-F238E27FC236}">
                <a16:creationId xmlns:a16="http://schemas.microsoft.com/office/drawing/2014/main" id="{C50943B4-4A6F-43C0-B565-AE8F00B8B7AC}"/>
              </a:ext>
            </a:extLst>
          </p:cNvPr>
          <p:cNvSpPr/>
          <p:nvPr/>
        </p:nvSpPr>
        <p:spPr>
          <a:xfrm>
            <a:off x="5730526" y="3880794"/>
            <a:ext cx="500128" cy="27270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Flowchart: Connector 80">
            <a:extLst>
              <a:ext uri="{FF2B5EF4-FFF2-40B4-BE49-F238E27FC236}">
                <a16:creationId xmlns:a16="http://schemas.microsoft.com/office/drawing/2014/main" id="{39F8B992-DADB-4145-A7C9-67171C8B744F}"/>
              </a:ext>
            </a:extLst>
          </p:cNvPr>
          <p:cNvSpPr/>
          <p:nvPr/>
        </p:nvSpPr>
        <p:spPr>
          <a:xfrm>
            <a:off x="5814868" y="3915052"/>
            <a:ext cx="168666" cy="17607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81">
            <a:extLst>
              <a:ext uri="{FF2B5EF4-FFF2-40B4-BE49-F238E27FC236}">
                <a16:creationId xmlns:a16="http://schemas.microsoft.com/office/drawing/2014/main" id="{080EE57F-C139-4B5E-B44B-FC9FB8D15D22}"/>
              </a:ext>
            </a:extLst>
          </p:cNvPr>
          <p:cNvSpPr/>
          <p:nvPr/>
        </p:nvSpPr>
        <p:spPr>
          <a:xfrm>
            <a:off x="5625093" y="3905151"/>
            <a:ext cx="560789" cy="204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Flowchart: Connector 82">
            <a:extLst>
              <a:ext uri="{FF2B5EF4-FFF2-40B4-BE49-F238E27FC236}">
                <a16:creationId xmlns:a16="http://schemas.microsoft.com/office/drawing/2014/main" id="{1F016291-16BD-4572-B409-5382E774EA29}"/>
              </a:ext>
            </a:extLst>
          </p:cNvPr>
          <p:cNvSpPr/>
          <p:nvPr/>
        </p:nvSpPr>
        <p:spPr>
          <a:xfrm>
            <a:off x="5582919" y="3904128"/>
            <a:ext cx="142049" cy="20521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a:extLst>
              <a:ext uri="{FF2B5EF4-FFF2-40B4-BE49-F238E27FC236}">
                <a16:creationId xmlns:a16="http://schemas.microsoft.com/office/drawing/2014/main" id="{FAB5F307-936D-4698-9F50-36135626758D}"/>
              </a:ext>
            </a:extLst>
          </p:cNvPr>
          <p:cNvSpPr/>
          <p:nvPr/>
        </p:nvSpPr>
        <p:spPr>
          <a:xfrm>
            <a:off x="7466119" y="5832628"/>
            <a:ext cx="2580452" cy="350669"/>
          </a:xfrm>
          <a:prstGeom prst="rect">
            <a:avLst/>
          </a:prstGeom>
          <a:solidFill>
            <a:srgbClr val="02CA45"/>
          </a:solidFill>
          <a:ln>
            <a:solidFill>
              <a:srgbClr val="02CA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209063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50"/>
                                  </p:stCondLst>
                                  <p:childTnLst>
                                    <p:set>
                                      <p:cBhvr>
                                        <p:cTn id="6" dur="1" fill="hold">
                                          <p:stCondLst>
                                            <p:cond delay="9"/>
                                          </p:stCondLst>
                                        </p:cTn>
                                        <p:tgtEl>
                                          <p:spTgt spid="12"/>
                                        </p:tgtEl>
                                        <p:attrNameLst>
                                          <p:attrName>style.visibility</p:attrName>
                                        </p:attrNameLst>
                                      </p:cBhvr>
                                      <p:to>
                                        <p:strVal val="visible"/>
                                      </p:to>
                                    </p:set>
                                  </p:childTnLst>
                                </p:cTn>
                              </p:par>
                              <p:par>
                                <p:cTn id="7" presetID="1" presetClass="entr" presetSubtype="0" fill="hold" grpId="0" nodeType="withEffect">
                                  <p:stCondLst>
                                    <p:cond delay="250"/>
                                  </p:stCondLst>
                                  <p:childTnLst>
                                    <p:set>
                                      <p:cBhvr>
                                        <p:cTn id="8" dur="1" fill="hold">
                                          <p:stCondLst>
                                            <p:cond delay="9"/>
                                          </p:stCondLst>
                                        </p:cTn>
                                        <p:tgtEl>
                                          <p:spTgt spid="8"/>
                                        </p:tgtEl>
                                        <p:attrNameLst>
                                          <p:attrName>style.visibility</p:attrName>
                                        </p:attrNameLst>
                                      </p:cBhvr>
                                      <p:to>
                                        <p:strVal val="visible"/>
                                      </p:to>
                                    </p:set>
                                  </p:childTnLst>
                                </p:cTn>
                              </p:par>
                              <p:par>
                                <p:cTn id="9" presetID="1" presetClass="entr" presetSubtype="0" fill="hold" grpId="0" nodeType="withEffect">
                                  <p:stCondLst>
                                    <p:cond delay="250"/>
                                  </p:stCondLst>
                                  <p:childTnLst>
                                    <p:set>
                                      <p:cBhvr>
                                        <p:cTn id="10" dur="1" fill="hold">
                                          <p:stCondLst>
                                            <p:cond delay="9"/>
                                          </p:stCondLst>
                                        </p:cTn>
                                        <p:tgtEl>
                                          <p:spTgt spid="10"/>
                                        </p:tgtEl>
                                        <p:attrNameLst>
                                          <p:attrName>style.visibility</p:attrName>
                                        </p:attrNameLst>
                                      </p:cBhvr>
                                      <p:to>
                                        <p:strVal val="visible"/>
                                      </p:to>
                                    </p:set>
                                  </p:childTnLst>
                                </p:cTn>
                              </p:par>
                              <p:par>
                                <p:cTn id="11" presetID="1" presetClass="entr" presetSubtype="0" fill="hold" grpId="0" nodeType="withEffect">
                                  <p:stCondLst>
                                    <p:cond delay="250"/>
                                  </p:stCondLst>
                                  <p:childTnLst>
                                    <p:set>
                                      <p:cBhvr>
                                        <p:cTn id="12" dur="1" fill="hold">
                                          <p:stCondLst>
                                            <p:cond delay="9"/>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26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27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28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29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30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31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32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33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34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35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36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36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37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37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37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37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37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38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39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400"/>
                                  </p:stCondLst>
                                  <p:childTnLst>
                                    <p:set>
                                      <p:cBhvr>
                                        <p:cTn id="84" dur="1" fill="hold">
                                          <p:stCondLst>
                                            <p:cond delay="0"/>
                                          </p:stCondLst>
                                        </p:cTn>
                                        <p:tgtEl>
                                          <p:spTgt spid="3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410"/>
                                  </p:stCondLst>
                                  <p:childTnLst>
                                    <p:set>
                                      <p:cBhvr>
                                        <p:cTn id="88" dur="1" fill="hold">
                                          <p:stCondLst>
                                            <p:cond delay="0"/>
                                          </p:stCondLst>
                                        </p:cTn>
                                        <p:tgtEl>
                                          <p:spTgt spid="3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420"/>
                                  </p:stCondLst>
                                  <p:childTnLst>
                                    <p:set>
                                      <p:cBhvr>
                                        <p:cTn id="92" dur="1" fill="hold">
                                          <p:stCondLst>
                                            <p:cond delay="0"/>
                                          </p:stCondLst>
                                        </p:cTn>
                                        <p:tgtEl>
                                          <p:spTgt spid="3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430"/>
                                  </p:stCondLst>
                                  <p:childTnLst>
                                    <p:set>
                                      <p:cBhvr>
                                        <p:cTn id="96" dur="1" fill="hold">
                                          <p:stCondLst>
                                            <p:cond delay="0"/>
                                          </p:stCondLst>
                                        </p:cTn>
                                        <p:tgtEl>
                                          <p:spTgt spid="3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440"/>
                                  </p:stCondLst>
                                  <p:childTnLst>
                                    <p:set>
                                      <p:cBhvr>
                                        <p:cTn id="100" dur="1" fill="hold">
                                          <p:stCondLst>
                                            <p:cond delay="0"/>
                                          </p:stCondLst>
                                        </p:cTn>
                                        <p:tgtEl>
                                          <p:spTgt spid="3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450"/>
                                  </p:stCondLst>
                                  <p:childTnLst>
                                    <p:set>
                                      <p:cBhvr>
                                        <p:cTn id="104" dur="1" fill="hold">
                                          <p:stCondLst>
                                            <p:cond delay="0"/>
                                          </p:stCondLst>
                                        </p:cTn>
                                        <p:tgtEl>
                                          <p:spTgt spid="4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460"/>
                                  </p:stCondLst>
                                  <p:childTnLst>
                                    <p:set>
                                      <p:cBhvr>
                                        <p:cTn id="108" dur="1" fill="hold">
                                          <p:stCondLst>
                                            <p:cond delay="0"/>
                                          </p:stCondLst>
                                        </p:cTn>
                                        <p:tgtEl>
                                          <p:spTgt spid="4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470"/>
                                  </p:stCondLst>
                                  <p:childTnLst>
                                    <p:set>
                                      <p:cBhvr>
                                        <p:cTn id="112" dur="1" fill="hold">
                                          <p:stCondLst>
                                            <p:cond delay="0"/>
                                          </p:stCondLst>
                                        </p:cTn>
                                        <p:tgtEl>
                                          <p:spTgt spid="4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480"/>
                                  </p:stCondLst>
                                  <p:childTnLst>
                                    <p:set>
                                      <p:cBhvr>
                                        <p:cTn id="116" dur="1" fill="hold">
                                          <p:stCondLst>
                                            <p:cond delay="0"/>
                                          </p:stCondLst>
                                        </p:cTn>
                                        <p:tgtEl>
                                          <p:spTgt spid="43"/>
                                        </p:tgtEl>
                                        <p:attrNameLst>
                                          <p:attrName>style.visibility</p:attrName>
                                        </p:attrNameLst>
                                      </p:cBhvr>
                                      <p:to>
                                        <p:strVal val="visible"/>
                                      </p:to>
                                    </p:set>
                                  </p:childTnLst>
                                </p:cTn>
                              </p:par>
                              <p:par>
                                <p:cTn id="117" presetID="1" presetClass="entr" presetSubtype="0" fill="hold" grpId="0" nodeType="withEffect">
                                  <p:stCondLst>
                                    <p:cond delay="480"/>
                                  </p:stCondLst>
                                  <p:childTnLst>
                                    <p:set>
                                      <p:cBhvr>
                                        <p:cTn id="118" dur="1" fill="hold">
                                          <p:stCondLst>
                                            <p:cond delay="0"/>
                                          </p:stCondLst>
                                        </p:cTn>
                                        <p:tgtEl>
                                          <p:spTgt spid="4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490"/>
                                  </p:stCondLst>
                                  <p:childTnLst>
                                    <p:set>
                                      <p:cBhvr>
                                        <p:cTn id="122" dur="1" fill="hold">
                                          <p:stCondLst>
                                            <p:cond delay="0"/>
                                          </p:stCondLst>
                                        </p:cTn>
                                        <p:tgtEl>
                                          <p:spTgt spid="48"/>
                                        </p:tgtEl>
                                        <p:attrNameLst>
                                          <p:attrName>style.visibility</p:attrName>
                                        </p:attrNameLst>
                                      </p:cBhvr>
                                      <p:to>
                                        <p:strVal val="visible"/>
                                      </p:to>
                                    </p:set>
                                  </p:childTnLst>
                                </p:cTn>
                              </p:par>
                              <p:par>
                                <p:cTn id="123" presetID="1" presetClass="entr" presetSubtype="0" fill="hold" grpId="0" nodeType="withEffect">
                                  <p:stCondLst>
                                    <p:cond delay="490"/>
                                  </p:stCondLst>
                                  <p:childTnLst>
                                    <p:set>
                                      <p:cBhvr>
                                        <p:cTn id="124" dur="1" fill="hold">
                                          <p:stCondLst>
                                            <p:cond delay="0"/>
                                          </p:stCondLst>
                                        </p:cTn>
                                        <p:tgtEl>
                                          <p:spTgt spid="46"/>
                                        </p:tgtEl>
                                        <p:attrNameLst>
                                          <p:attrName>style.visibility</p:attrName>
                                        </p:attrNameLst>
                                      </p:cBhvr>
                                      <p:to>
                                        <p:strVal val="visible"/>
                                      </p:to>
                                    </p:set>
                                  </p:childTnLst>
                                </p:cTn>
                              </p:par>
                              <p:par>
                                <p:cTn id="125" presetID="1" presetClass="entr" presetSubtype="0" fill="hold" grpId="0" nodeType="withEffect">
                                  <p:stCondLst>
                                    <p:cond delay="490"/>
                                  </p:stCondLst>
                                  <p:childTnLst>
                                    <p:set>
                                      <p:cBhvr>
                                        <p:cTn id="126" dur="1" fill="hold">
                                          <p:stCondLst>
                                            <p:cond delay="0"/>
                                          </p:stCondLst>
                                        </p:cTn>
                                        <p:tgtEl>
                                          <p:spTgt spid="45"/>
                                        </p:tgtEl>
                                        <p:attrNameLst>
                                          <p:attrName>style.visibility</p:attrName>
                                        </p:attrNameLst>
                                      </p:cBhvr>
                                      <p:to>
                                        <p:strVal val="visible"/>
                                      </p:to>
                                    </p:set>
                                  </p:childTnLst>
                                </p:cTn>
                              </p:par>
                              <p:par>
                                <p:cTn id="127" presetID="1" presetClass="entr" presetSubtype="0" fill="hold" grpId="0" nodeType="withEffect">
                                  <p:stCondLst>
                                    <p:cond delay="490"/>
                                  </p:stCondLst>
                                  <p:childTnLst>
                                    <p:set>
                                      <p:cBhvr>
                                        <p:cTn id="128" dur="1" fill="hold">
                                          <p:stCondLst>
                                            <p:cond delay="0"/>
                                          </p:stCondLst>
                                        </p:cTn>
                                        <p:tgtEl>
                                          <p:spTgt spid="4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500"/>
                                  </p:stCondLst>
                                  <p:childTnLst>
                                    <p:set>
                                      <p:cBhvr>
                                        <p:cTn id="132" dur="1" fill="hold">
                                          <p:stCondLst>
                                            <p:cond delay="0"/>
                                          </p:stCondLst>
                                        </p:cTn>
                                        <p:tgtEl>
                                          <p:spTgt spid="49"/>
                                        </p:tgtEl>
                                        <p:attrNameLst>
                                          <p:attrName>style.visibility</p:attrName>
                                        </p:attrNameLst>
                                      </p:cBhvr>
                                      <p:to>
                                        <p:strVal val="visible"/>
                                      </p:to>
                                    </p:set>
                                  </p:childTnLst>
                                </p:cTn>
                              </p:par>
                              <p:par>
                                <p:cTn id="133" presetID="1" presetClass="entr" presetSubtype="0" fill="hold" grpId="0" nodeType="withEffect">
                                  <p:stCondLst>
                                    <p:cond delay="500"/>
                                  </p:stCondLst>
                                  <p:childTnLst>
                                    <p:set>
                                      <p:cBhvr>
                                        <p:cTn id="134" dur="1" fill="hold">
                                          <p:stCondLst>
                                            <p:cond delay="0"/>
                                          </p:stCondLst>
                                        </p:cTn>
                                        <p:tgtEl>
                                          <p:spTgt spid="5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510"/>
                                  </p:stCondLst>
                                  <p:childTnLst>
                                    <p:set>
                                      <p:cBhvr>
                                        <p:cTn id="138" dur="1" fill="hold">
                                          <p:stCondLst>
                                            <p:cond delay="0"/>
                                          </p:stCondLst>
                                        </p:cTn>
                                        <p:tgtEl>
                                          <p:spTgt spid="5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520"/>
                                  </p:stCondLst>
                                  <p:childTnLst>
                                    <p:set>
                                      <p:cBhvr>
                                        <p:cTn id="142" dur="1" fill="hold">
                                          <p:stCondLst>
                                            <p:cond delay="0"/>
                                          </p:stCondLst>
                                        </p:cTn>
                                        <p:tgtEl>
                                          <p:spTgt spid="5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530"/>
                                  </p:stCondLst>
                                  <p:childTnLst>
                                    <p:set>
                                      <p:cBhvr>
                                        <p:cTn id="146" dur="1" fill="hold">
                                          <p:stCondLst>
                                            <p:cond delay="0"/>
                                          </p:stCondLst>
                                        </p:cTn>
                                        <p:tgtEl>
                                          <p:spTgt spid="5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540"/>
                                  </p:stCondLst>
                                  <p:childTnLst>
                                    <p:set>
                                      <p:cBhvr>
                                        <p:cTn id="150" dur="1" fill="hold">
                                          <p:stCondLst>
                                            <p:cond delay="0"/>
                                          </p:stCondLst>
                                        </p:cTn>
                                        <p:tgtEl>
                                          <p:spTgt spid="5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550"/>
                                  </p:stCondLst>
                                  <p:childTnLst>
                                    <p:set>
                                      <p:cBhvr>
                                        <p:cTn id="154" dur="1" fill="hold">
                                          <p:stCondLst>
                                            <p:cond delay="0"/>
                                          </p:stCondLst>
                                        </p:cTn>
                                        <p:tgtEl>
                                          <p:spTgt spid="55"/>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560"/>
                                  </p:stCondLst>
                                  <p:childTnLst>
                                    <p:set>
                                      <p:cBhvr>
                                        <p:cTn id="158" dur="1" fill="hold">
                                          <p:stCondLst>
                                            <p:cond delay="0"/>
                                          </p:stCondLst>
                                        </p:cTn>
                                        <p:tgtEl>
                                          <p:spTgt spid="5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570"/>
                                  </p:stCondLst>
                                  <p:childTnLst>
                                    <p:set>
                                      <p:cBhvr>
                                        <p:cTn id="162" dur="1" fill="hold">
                                          <p:stCondLst>
                                            <p:cond delay="0"/>
                                          </p:stCondLst>
                                        </p:cTn>
                                        <p:tgtEl>
                                          <p:spTgt spid="57"/>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580"/>
                                  </p:stCondLst>
                                  <p:childTnLst>
                                    <p:set>
                                      <p:cBhvr>
                                        <p:cTn id="166" dur="1" fill="hold">
                                          <p:stCondLst>
                                            <p:cond delay="0"/>
                                          </p:stCondLst>
                                        </p:cTn>
                                        <p:tgtEl>
                                          <p:spTgt spid="5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590"/>
                                  </p:stCondLst>
                                  <p:childTnLst>
                                    <p:set>
                                      <p:cBhvr>
                                        <p:cTn id="170" dur="1" fill="hold">
                                          <p:stCondLst>
                                            <p:cond delay="0"/>
                                          </p:stCondLst>
                                        </p:cTn>
                                        <p:tgtEl>
                                          <p:spTgt spid="5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600"/>
                                  </p:stCondLst>
                                  <p:childTnLst>
                                    <p:set>
                                      <p:cBhvr>
                                        <p:cTn id="174" dur="1" fill="hold">
                                          <p:stCondLst>
                                            <p:cond delay="0"/>
                                          </p:stCondLst>
                                        </p:cTn>
                                        <p:tgtEl>
                                          <p:spTgt spid="60"/>
                                        </p:tgtEl>
                                        <p:attrNameLst>
                                          <p:attrName>style.visibility</p:attrName>
                                        </p:attrNameLst>
                                      </p:cBhvr>
                                      <p:to>
                                        <p:strVal val="visible"/>
                                      </p:to>
                                    </p:set>
                                  </p:childTnLst>
                                </p:cTn>
                              </p:par>
                              <p:par>
                                <p:cTn id="175" presetID="1" presetClass="entr" presetSubtype="0" fill="hold" grpId="0" nodeType="withEffect">
                                  <p:stCondLst>
                                    <p:cond delay="600"/>
                                  </p:stCondLst>
                                  <p:childTnLst>
                                    <p:set>
                                      <p:cBhvr>
                                        <p:cTn id="176" dur="1" fill="hold">
                                          <p:stCondLst>
                                            <p:cond delay="0"/>
                                          </p:stCondLst>
                                        </p:cTn>
                                        <p:tgtEl>
                                          <p:spTgt spid="6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610"/>
                                  </p:stCondLst>
                                  <p:childTnLst>
                                    <p:set>
                                      <p:cBhvr>
                                        <p:cTn id="180" dur="1" fill="hold">
                                          <p:stCondLst>
                                            <p:cond delay="0"/>
                                          </p:stCondLst>
                                        </p:cTn>
                                        <p:tgtEl>
                                          <p:spTgt spid="62"/>
                                        </p:tgtEl>
                                        <p:attrNameLst>
                                          <p:attrName>style.visibility</p:attrName>
                                        </p:attrNameLst>
                                      </p:cBhvr>
                                      <p:to>
                                        <p:strVal val="visible"/>
                                      </p:to>
                                    </p:set>
                                  </p:childTnLst>
                                </p:cTn>
                              </p:par>
                              <p:par>
                                <p:cTn id="181" presetID="1" presetClass="entr" presetSubtype="0" fill="hold" grpId="0" nodeType="withEffect">
                                  <p:stCondLst>
                                    <p:cond delay="610"/>
                                  </p:stCondLst>
                                  <p:childTnLst>
                                    <p:set>
                                      <p:cBhvr>
                                        <p:cTn id="182" dur="1" fill="hold">
                                          <p:stCondLst>
                                            <p:cond delay="0"/>
                                          </p:stCondLst>
                                        </p:cTn>
                                        <p:tgtEl>
                                          <p:spTgt spid="64"/>
                                        </p:tgtEl>
                                        <p:attrNameLst>
                                          <p:attrName>style.visibility</p:attrName>
                                        </p:attrNameLst>
                                      </p:cBhvr>
                                      <p:to>
                                        <p:strVal val="visible"/>
                                      </p:to>
                                    </p:set>
                                  </p:childTnLst>
                                </p:cTn>
                              </p:par>
                              <p:par>
                                <p:cTn id="183" presetID="1" presetClass="entr" presetSubtype="0" fill="hold" grpId="0" nodeType="withEffect">
                                  <p:stCondLst>
                                    <p:cond delay="610"/>
                                  </p:stCondLst>
                                  <p:childTnLst>
                                    <p:set>
                                      <p:cBhvr>
                                        <p:cTn id="184" dur="1" fill="hold">
                                          <p:stCondLst>
                                            <p:cond delay="0"/>
                                          </p:stCondLst>
                                        </p:cTn>
                                        <p:tgtEl>
                                          <p:spTgt spid="63"/>
                                        </p:tgtEl>
                                        <p:attrNameLst>
                                          <p:attrName>style.visibility</p:attrName>
                                        </p:attrNameLst>
                                      </p:cBhvr>
                                      <p:to>
                                        <p:strVal val="visible"/>
                                      </p:to>
                                    </p:set>
                                  </p:childTnLst>
                                </p:cTn>
                              </p:par>
                              <p:par>
                                <p:cTn id="185" presetID="1" presetClass="entr" presetSubtype="0" fill="hold" grpId="0" nodeType="withEffect">
                                  <p:stCondLst>
                                    <p:cond delay="610"/>
                                  </p:stCondLst>
                                  <p:childTnLst>
                                    <p:set>
                                      <p:cBhvr>
                                        <p:cTn id="186" dur="1" fill="hold">
                                          <p:stCondLst>
                                            <p:cond delay="0"/>
                                          </p:stCondLst>
                                        </p:cTn>
                                        <p:tgtEl>
                                          <p:spTgt spid="65"/>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620"/>
                                  </p:stCondLst>
                                  <p:childTnLst>
                                    <p:set>
                                      <p:cBhvr>
                                        <p:cTn id="190" dur="1" fill="hold">
                                          <p:stCondLst>
                                            <p:cond delay="0"/>
                                          </p:stCondLst>
                                        </p:cTn>
                                        <p:tgtEl>
                                          <p:spTgt spid="67"/>
                                        </p:tgtEl>
                                        <p:attrNameLst>
                                          <p:attrName>style.visibility</p:attrName>
                                        </p:attrNameLst>
                                      </p:cBhvr>
                                      <p:to>
                                        <p:strVal val="visible"/>
                                      </p:to>
                                    </p:set>
                                  </p:childTnLst>
                                </p:cTn>
                              </p:par>
                              <p:par>
                                <p:cTn id="191" presetID="1" presetClass="entr" presetSubtype="0" fill="hold" grpId="0" nodeType="withEffect">
                                  <p:stCondLst>
                                    <p:cond delay="620"/>
                                  </p:stCondLst>
                                  <p:childTnLst>
                                    <p:set>
                                      <p:cBhvr>
                                        <p:cTn id="192" dur="1" fill="hold">
                                          <p:stCondLst>
                                            <p:cond delay="0"/>
                                          </p:stCondLst>
                                        </p:cTn>
                                        <p:tgtEl>
                                          <p:spTgt spid="66"/>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630"/>
                                  </p:stCondLst>
                                  <p:childTnLst>
                                    <p:set>
                                      <p:cBhvr>
                                        <p:cTn id="196" dur="1" fill="hold">
                                          <p:stCondLst>
                                            <p:cond delay="0"/>
                                          </p:stCondLst>
                                        </p:cTn>
                                        <p:tgtEl>
                                          <p:spTgt spid="68"/>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640"/>
                                  </p:stCondLst>
                                  <p:childTnLst>
                                    <p:set>
                                      <p:cBhvr>
                                        <p:cTn id="200" dur="1" fill="hold">
                                          <p:stCondLst>
                                            <p:cond delay="0"/>
                                          </p:stCondLst>
                                        </p:cTn>
                                        <p:tgtEl>
                                          <p:spTgt spid="6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650"/>
                                  </p:stCondLst>
                                  <p:childTnLst>
                                    <p:set>
                                      <p:cBhvr>
                                        <p:cTn id="204" dur="1" fill="hold">
                                          <p:stCondLst>
                                            <p:cond delay="0"/>
                                          </p:stCondLst>
                                        </p:cTn>
                                        <p:tgtEl>
                                          <p:spTgt spid="70"/>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660"/>
                                  </p:stCondLst>
                                  <p:childTnLst>
                                    <p:set>
                                      <p:cBhvr>
                                        <p:cTn id="208" dur="1" fill="hold">
                                          <p:stCondLst>
                                            <p:cond delay="0"/>
                                          </p:stCondLst>
                                        </p:cTn>
                                        <p:tgtEl>
                                          <p:spTgt spid="71"/>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670"/>
                                  </p:stCondLst>
                                  <p:childTnLst>
                                    <p:set>
                                      <p:cBhvr>
                                        <p:cTn id="212" dur="1" fill="hold">
                                          <p:stCondLst>
                                            <p:cond delay="0"/>
                                          </p:stCondLst>
                                        </p:cTn>
                                        <p:tgtEl>
                                          <p:spTgt spid="73"/>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680"/>
                                  </p:stCondLst>
                                  <p:childTnLst>
                                    <p:set>
                                      <p:cBhvr>
                                        <p:cTn id="216" dur="1" fill="hold">
                                          <p:stCondLst>
                                            <p:cond delay="0"/>
                                          </p:stCondLst>
                                        </p:cTn>
                                        <p:tgtEl>
                                          <p:spTgt spid="74"/>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1090"/>
                                  </p:stCondLst>
                                  <p:childTnLst>
                                    <p:set>
                                      <p:cBhvr>
                                        <p:cTn id="220" dur="1" fill="hold">
                                          <p:stCondLst>
                                            <p:cond delay="0"/>
                                          </p:stCondLst>
                                        </p:cTn>
                                        <p:tgtEl>
                                          <p:spTgt spid="77"/>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1100"/>
                                  </p:stCondLst>
                                  <p:childTnLst>
                                    <p:set>
                                      <p:cBhvr>
                                        <p:cTn id="224" dur="1" fill="hold">
                                          <p:stCondLst>
                                            <p:cond delay="0"/>
                                          </p:stCondLst>
                                        </p:cTn>
                                        <p:tgtEl>
                                          <p:spTgt spid="78"/>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1110"/>
                                  </p:stCondLst>
                                  <p:childTnLst>
                                    <p:set>
                                      <p:cBhvr>
                                        <p:cTn id="228" dur="1" fill="hold">
                                          <p:stCondLst>
                                            <p:cond delay="0"/>
                                          </p:stCondLst>
                                        </p:cTn>
                                        <p:tgtEl>
                                          <p:spTgt spid="79"/>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1120"/>
                                  </p:stCondLst>
                                  <p:childTnLst>
                                    <p:set>
                                      <p:cBhvr>
                                        <p:cTn id="232" dur="1" fill="hold">
                                          <p:stCondLst>
                                            <p:cond delay="0"/>
                                          </p:stCondLst>
                                        </p:cTn>
                                        <p:tgtEl>
                                          <p:spTgt spid="80"/>
                                        </p:tgtEl>
                                        <p:attrNameLst>
                                          <p:attrName>style.visibility</p:attrName>
                                        </p:attrNameLst>
                                      </p:cBhvr>
                                      <p:to>
                                        <p:strVal val="visible"/>
                                      </p:to>
                                    </p:set>
                                  </p:childTnLst>
                                </p:cTn>
                              </p:par>
                              <p:par>
                                <p:cTn id="233" presetID="1" presetClass="entr" presetSubtype="0" fill="hold" grpId="0" nodeType="withEffect">
                                  <p:stCondLst>
                                    <p:cond delay="1120"/>
                                  </p:stCondLst>
                                  <p:childTnLst>
                                    <p:set>
                                      <p:cBhvr>
                                        <p:cTn id="234" dur="1" fill="hold">
                                          <p:stCondLst>
                                            <p:cond delay="0"/>
                                          </p:stCondLst>
                                        </p:cTn>
                                        <p:tgtEl>
                                          <p:spTgt spid="81"/>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1130"/>
                                  </p:stCondLst>
                                  <p:childTnLst>
                                    <p:set>
                                      <p:cBhvr>
                                        <p:cTn id="238" dur="1" fill="hold">
                                          <p:stCondLst>
                                            <p:cond delay="0"/>
                                          </p:stCondLst>
                                        </p:cTn>
                                        <p:tgtEl>
                                          <p:spTgt spid="84"/>
                                        </p:tgtEl>
                                        <p:attrNameLst>
                                          <p:attrName>style.visibility</p:attrName>
                                        </p:attrNameLst>
                                      </p:cBhvr>
                                      <p:to>
                                        <p:strVal val="visible"/>
                                      </p:to>
                                    </p:set>
                                  </p:childTnLst>
                                </p:cTn>
                              </p:par>
                              <p:par>
                                <p:cTn id="239" presetID="1" presetClass="entr" presetSubtype="0" fill="hold" grpId="0" nodeType="withEffect">
                                  <p:stCondLst>
                                    <p:cond delay="1130"/>
                                  </p:stCondLst>
                                  <p:childTnLst>
                                    <p:set>
                                      <p:cBhvr>
                                        <p:cTn id="240" dur="1" fill="hold">
                                          <p:stCondLst>
                                            <p:cond delay="0"/>
                                          </p:stCondLst>
                                        </p:cTn>
                                        <p:tgtEl>
                                          <p:spTgt spid="82"/>
                                        </p:tgtEl>
                                        <p:attrNameLst>
                                          <p:attrName>style.visibility</p:attrName>
                                        </p:attrNameLst>
                                      </p:cBhvr>
                                      <p:to>
                                        <p:strVal val="visible"/>
                                      </p:to>
                                    </p:set>
                                  </p:childTnLst>
                                </p:cTn>
                              </p:par>
                              <p:par>
                                <p:cTn id="241" presetID="1" presetClass="entr" presetSubtype="0" fill="hold" grpId="0" nodeType="withEffect">
                                  <p:stCondLst>
                                    <p:cond delay="1130"/>
                                  </p:stCondLst>
                                  <p:childTnLst>
                                    <p:set>
                                      <p:cBhvr>
                                        <p:cTn id="24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p:bldP spid="14" grpId="0"/>
      <p:bldP spid="15" grpId="0"/>
      <p:bldP spid="16" grpId="0"/>
      <p:bldP spid="17" grpId="0"/>
      <p:bldP spid="18" grpId="0"/>
      <p:bldP spid="19" grpId="0"/>
      <p:bldP spid="20" grpId="0"/>
      <p:bldP spid="21" grpId="0"/>
      <p:bldP spid="22" grpId="0"/>
      <p:bldP spid="23" grpId="0" animBg="1"/>
      <p:bldP spid="25" grpId="0" animBg="1"/>
      <p:bldP spid="26" grpId="0" animBg="1"/>
      <p:bldP spid="27" grpId="0" animBg="1"/>
      <p:bldP spid="28" grpId="0" animBg="1"/>
      <p:bldP spid="29" grpId="0" animBg="1"/>
      <p:bldP spid="31" grpId="0" animBg="1"/>
      <p:bldP spid="33" grpId="0"/>
      <p:bldP spid="34" grpId="0"/>
      <p:bldP spid="35" grpId="0"/>
      <p:bldP spid="36" grpId="0"/>
      <p:bldP spid="37" grpId="0"/>
      <p:bldP spid="38" grpId="0"/>
      <p:bldP spid="39" grpId="0"/>
      <p:bldP spid="40" grpId="0"/>
      <p:bldP spid="41" grpId="0"/>
      <p:bldP spid="42" grpId="0"/>
      <p:bldP spid="43" grpId="0" animBg="1"/>
      <p:bldP spid="44" grpId="0" animBg="1"/>
      <p:bldP spid="45" grpId="0" animBg="1"/>
      <p:bldP spid="46" grpId="0" animBg="1"/>
      <p:bldP spid="47" grpId="0" animBg="1"/>
      <p:bldP spid="48" grpId="0" animBg="1"/>
      <p:bldP spid="49" grpId="0" animBg="1"/>
      <p:bldP spid="50" grpId="0"/>
      <p:bldP spid="51" grpId="0"/>
      <p:bldP spid="52" grpId="0"/>
      <p:bldP spid="53" grpId="0"/>
      <p:bldP spid="54" grpId="0"/>
      <p:bldP spid="55" grpId="0"/>
      <p:bldP spid="56" grpId="0"/>
      <p:bldP spid="57" grpId="0"/>
      <p:bldP spid="58" grpId="0"/>
      <p:bldP spid="59" grpId="0"/>
      <p:bldP spid="60" grpId="0" animBg="1"/>
      <p:bldP spid="61" grpId="0" animBg="1"/>
      <p:bldP spid="62" grpId="0" animBg="1"/>
      <p:bldP spid="63" grpId="0" animBg="1"/>
      <p:bldP spid="64" grpId="0" animBg="1"/>
      <p:bldP spid="65" grpId="0" animBg="1"/>
      <p:bldP spid="66" grpId="0" animBg="1"/>
      <p:bldP spid="67" grpId="0"/>
      <p:bldP spid="68" grpId="0"/>
      <p:bldP spid="69" grpId="0"/>
      <p:bldP spid="70" grpId="0"/>
      <p:bldP spid="71" grpId="0"/>
      <p:bldP spid="73" grpId="0"/>
      <p:bldP spid="74" grpId="0"/>
      <p:bldP spid="77" grpId="0"/>
      <p:bldP spid="78" grpId="0"/>
      <p:bldP spid="79" grpId="0"/>
      <p:bldP spid="80" grpId="0" animBg="1"/>
      <p:bldP spid="81" grpId="0" animBg="1"/>
      <p:bldP spid="82" grpId="0" animBg="1"/>
      <p:bldP spid="83" grpId="0" animBg="1"/>
      <p:bldP spid="8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A9858-8334-43DD-A095-C3733C9F6ACD}"/>
              </a:ext>
            </a:extLst>
          </p:cNvPr>
          <p:cNvPicPr>
            <a:picLocks noChangeAspect="1"/>
          </p:cNvPicPr>
          <p:nvPr/>
        </p:nvPicPr>
        <p:blipFill>
          <a:blip r:embed="rId2"/>
          <a:stretch>
            <a:fillRect/>
          </a:stretch>
        </p:blipFill>
        <p:spPr>
          <a:xfrm>
            <a:off x="0" y="0"/>
            <a:ext cx="12192000" cy="6857999"/>
          </a:xfrm>
          <a:prstGeom prst="rect">
            <a:avLst/>
          </a:prstGeom>
        </p:spPr>
      </p:pic>
      <p:sp>
        <p:nvSpPr>
          <p:cNvPr id="4" name="Rectangle 3">
            <a:extLst>
              <a:ext uri="{FF2B5EF4-FFF2-40B4-BE49-F238E27FC236}">
                <a16:creationId xmlns:a16="http://schemas.microsoft.com/office/drawing/2014/main" id="{B268E74A-34C8-4661-8093-0E14923EADE6}"/>
              </a:ext>
            </a:extLst>
          </p:cNvPr>
          <p:cNvSpPr/>
          <p:nvPr/>
        </p:nvSpPr>
        <p:spPr>
          <a:xfrm>
            <a:off x="355107" y="417250"/>
            <a:ext cx="11203620" cy="575542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0CD2E48-1E18-46E3-A5D0-9F19A6CC98C6}"/>
              </a:ext>
            </a:extLst>
          </p:cNvPr>
          <p:cNvSpPr txBox="1"/>
          <p:nvPr/>
        </p:nvSpPr>
        <p:spPr>
          <a:xfrm>
            <a:off x="355107" y="417250"/>
            <a:ext cx="11203620" cy="5755422"/>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CASE 2</a:t>
            </a:r>
          </a:p>
          <a:p>
            <a:r>
              <a:rPr lang="en-US" sz="2000" dirty="0">
                <a:latin typeface="Times New Roman" panose="02020603050405020304" pitchFamily="18" charset="0"/>
                <a:cs typeface="Times New Roman" panose="02020603050405020304" pitchFamily="18" charset="0"/>
              </a:rPr>
              <a:t>AT INTERSECTION TRAFFIC IS PRESENT  AT ANY ONE OF THE ROAD WHERE ALL OTHERS ARE VACANT:</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SIGNAL WILL CONTINE TO MOVE IN CLOCKWISE DIRECTION AND WILL HAVE GREEN PHASE FOR EACH OF THE WAY FOR TIME DEPENDING ON THERE TRAFFIC SENSED.</a:t>
            </a:r>
          </a:p>
          <a:p>
            <a:r>
              <a:rPr lang="en-US" sz="2000" dirty="0">
                <a:latin typeface="Times New Roman" panose="02020603050405020304" pitchFamily="18" charset="0"/>
                <a:cs typeface="Times New Roman" panose="02020603050405020304" pitchFamily="18" charset="0"/>
              </a:rPr>
              <a:t>DURING CLOCKWISE ROTATION ONCE THE ROAD WITH HEAVY TRAFFIC IS ACTIVATED FOR GREEN PHASE OF SIGNAL THE SYSTEM WILL KEEP GREEN PHASE ACTIVATED FOR A  TIME MORE THAN THE MINIMUM TIME DEPENDING UPTO WHAT LEVEL TRAFFIC IS SENSED.</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GREEN PHASE  FOR THE WAY WITH TRAFFIC IS ACTIVE FOR A CERTAIN TIME WHICH CAN BE EXPLAINED FURTHER </a:t>
            </a:r>
          </a:p>
        </p:txBody>
      </p:sp>
    </p:spTree>
    <p:extLst>
      <p:ext uri="{BB962C8B-B14F-4D97-AF65-F5344CB8AC3E}">
        <p14:creationId xmlns:p14="http://schemas.microsoft.com/office/powerpoint/2010/main" val="3922242557"/>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EFB94D-1A9F-4BB6-BA11-15B246F5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8715"/>
            <a:ext cx="12192000" cy="5680569"/>
          </a:xfrm>
          <a:prstGeom prst="rect">
            <a:avLst/>
          </a:prstGeom>
        </p:spPr>
      </p:pic>
      <p:sp>
        <p:nvSpPr>
          <p:cNvPr id="4" name="Rectangle 3">
            <a:extLst>
              <a:ext uri="{FF2B5EF4-FFF2-40B4-BE49-F238E27FC236}">
                <a16:creationId xmlns:a16="http://schemas.microsoft.com/office/drawing/2014/main" id="{954A0E49-7D05-401D-8FC3-7F822159165F}"/>
              </a:ext>
            </a:extLst>
          </p:cNvPr>
          <p:cNvSpPr/>
          <p:nvPr/>
        </p:nvSpPr>
        <p:spPr>
          <a:xfrm>
            <a:off x="5513033" y="2725445"/>
            <a:ext cx="656948" cy="23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D9E72A6-D4A4-498E-B356-9B7BA7E66DEF}"/>
              </a:ext>
            </a:extLst>
          </p:cNvPr>
          <p:cNvSpPr/>
          <p:nvPr/>
        </p:nvSpPr>
        <p:spPr>
          <a:xfrm rot="5400000">
            <a:off x="4572737" y="3242572"/>
            <a:ext cx="730931" cy="241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07D45F3-8A6A-4D71-95C4-3AFD5034AB4A}"/>
              </a:ext>
            </a:extLst>
          </p:cNvPr>
          <p:cNvSpPr/>
          <p:nvPr/>
        </p:nvSpPr>
        <p:spPr>
          <a:xfrm rot="5400000">
            <a:off x="6438529" y="3242571"/>
            <a:ext cx="730930" cy="241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5574D1A-B1EA-4273-AB4F-492290C333B3}"/>
              </a:ext>
            </a:extLst>
          </p:cNvPr>
          <p:cNvSpPr/>
          <p:nvPr/>
        </p:nvSpPr>
        <p:spPr>
          <a:xfrm>
            <a:off x="5513032" y="3910614"/>
            <a:ext cx="736847" cy="23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peech Bubble: Rectangle 7">
            <a:extLst>
              <a:ext uri="{FF2B5EF4-FFF2-40B4-BE49-F238E27FC236}">
                <a16:creationId xmlns:a16="http://schemas.microsoft.com/office/drawing/2014/main" id="{489152AB-6DDF-440F-9E48-B15907AFDD0D}"/>
              </a:ext>
            </a:extLst>
          </p:cNvPr>
          <p:cNvSpPr/>
          <p:nvPr/>
        </p:nvSpPr>
        <p:spPr>
          <a:xfrm rot="5400000">
            <a:off x="8208886" y="3485965"/>
            <a:ext cx="1380478" cy="3419382"/>
          </a:xfrm>
          <a:prstGeom prst="wedgeRect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A03829A3-E8B7-4804-8F37-18E7291D142D}"/>
              </a:ext>
            </a:extLst>
          </p:cNvPr>
          <p:cNvSpPr txBox="1"/>
          <p:nvPr/>
        </p:nvSpPr>
        <p:spPr>
          <a:xfrm>
            <a:off x="7189434" y="4505417"/>
            <a:ext cx="3295094" cy="1200329"/>
          </a:xfrm>
          <a:prstGeom prst="rect">
            <a:avLst/>
          </a:prstGeom>
          <a:noFill/>
        </p:spPr>
        <p:txBody>
          <a:bodyPr wrap="square" rtlCol="0">
            <a:spAutoFit/>
          </a:bodyPr>
          <a:lstStyle/>
          <a:p>
            <a:r>
              <a:rPr lang="en-US" dirty="0"/>
              <a:t>NO TRAFFIC IS BEING SENSED HENCE GREEN SIGNAL WILL BE ACTIVE FOR MINIMUM TIME I.E. 10 SECONDS</a:t>
            </a:r>
            <a:endParaRPr lang="en-IN" dirty="0"/>
          </a:p>
        </p:txBody>
      </p:sp>
      <p:sp>
        <p:nvSpPr>
          <p:cNvPr id="10" name="Speech Bubble: Rectangle with Corners Rounded 9">
            <a:extLst>
              <a:ext uri="{FF2B5EF4-FFF2-40B4-BE49-F238E27FC236}">
                <a16:creationId xmlns:a16="http://schemas.microsoft.com/office/drawing/2014/main" id="{70862C32-38BB-4688-BE5E-42B79C7C034B}"/>
              </a:ext>
            </a:extLst>
          </p:cNvPr>
          <p:cNvSpPr/>
          <p:nvPr/>
        </p:nvSpPr>
        <p:spPr>
          <a:xfrm>
            <a:off x="7426910" y="1367161"/>
            <a:ext cx="2503503" cy="1358284"/>
          </a:xfrm>
          <a:prstGeom prst="wedgeRoundRect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NO TRAFFIC IS BEING SENSED ,THE GREEN SIGNAL WILL BE ACTIVE FOR MINMUM TIME I.E. 10 SECONDS</a:t>
            </a:r>
            <a:endParaRPr lang="en-IN" dirty="0">
              <a:ln w="0"/>
              <a:solidFill>
                <a:schemeClr val="tx1"/>
              </a:solidFill>
              <a:effectLst>
                <a:outerShdw blurRad="38100" dist="19050" dir="2700000" algn="tl" rotWithShape="0">
                  <a:schemeClr val="dk1">
                    <a:alpha val="40000"/>
                  </a:schemeClr>
                </a:outerShdw>
              </a:effectLst>
            </a:endParaRPr>
          </a:p>
        </p:txBody>
      </p:sp>
      <p:sp>
        <p:nvSpPr>
          <p:cNvPr id="11" name="Flowchart: Connector 10">
            <a:extLst>
              <a:ext uri="{FF2B5EF4-FFF2-40B4-BE49-F238E27FC236}">
                <a16:creationId xmlns:a16="http://schemas.microsoft.com/office/drawing/2014/main" id="{DE9E94F9-8E4B-43D7-94AB-14320B13B974}"/>
              </a:ext>
            </a:extLst>
          </p:cNvPr>
          <p:cNvSpPr/>
          <p:nvPr/>
        </p:nvSpPr>
        <p:spPr>
          <a:xfrm>
            <a:off x="4862741" y="3559948"/>
            <a:ext cx="150921" cy="168676"/>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0E6E2E3B-3A4D-42AD-9847-0ADD441C89FC}"/>
              </a:ext>
            </a:extLst>
          </p:cNvPr>
          <p:cNvSpPr/>
          <p:nvPr/>
        </p:nvSpPr>
        <p:spPr>
          <a:xfrm>
            <a:off x="5999822" y="2760955"/>
            <a:ext cx="150921" cy="16867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Flowchart: Connector 14">
            <a:extLst>
              <a:ext uri="{FF2B5EF4-FFF2-40B4-BE49-F238E27FC236}">
                <a16:creationId xmlns:a16="http://schemas.microsoft.com/office/drawing/2014/main" id="{D21EC247-1CC3-40E5-B559-EF0649BDE254}"/>
              </a:ext>
            </a:extLst>
          </p:cNvPr>
          <p:cNvSpPr/>
          <p:nvPr/>
        </p:nvSpPr>
        <p:spPr>
          <a:xfrm>
            <a:off x="6728533" y="3559948"/>
            <a:ext cx="150921" cy="16867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Flowchart: Connector 15">
            <a:extLst>
              <a:ext uri="{FF2B5EF4-FFF2-40B4-BE49-F238E27FC236}">
                <a16:creationId xmlns:a16="http://schemas.microsoft.com/office/drawing/2014/main" id="{68E261A6-3B5F-4EB6-9A1F-376F9A6CB4C7}"/>
              </a:ext>
            </a:extLst>
          </p:cNvPr>
          <p:cNvSpPr/>
          <p:nvPr/>
        </p:nvSpPr>
        <p:spPr>
          <a:xfrm>
            <a:off x="5584793" y="3940290"/>
            <a:ext cx="150921" cy="16867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D5BEAD7F-974D-4304-835D-8F37E8B7D117}"/>
              </a:ext>
            </a:extLst>
          </p:cNvPr>
          <p:cNvSpPr/>
          <p:nvPr/>
        </p:nvSpPr>
        <p:spPr>
          <a:xfrm>
            <a:off x="4327125" y="2672179"/>
            <a:ext cx="204187" cy="124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id="{24CAED12-8921-41DB-A4DB-C2E2830D67A8}"/>
              </a:ext>
            </a:extLst>
          </p:cNvPr>
          <p:cNvSpPr/>
          <p:nvPr/>
        </p:nvSpPr>
        <p:spPr>
          <a:xfrm>
            <a:off x="4006787" y="3045041"/>
            <a:ext cx="204187" cy="124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0" name="Rectangle 19">
            <a:extLst>
              <a:ext uri="{FF2B5EF4-FFF2-40B4-BE49-F238E27FC236}">
                <a16:creationId xmlns:a16="http://schemas.microsoft.com/office/drawing/2014/main" id="{9FAE0A2D-65F1-4091-A532-24F53E68B399}"/>
              </a:ext>
            </a:extLst>
          </p:cNvPr>
          <p:cNvSpPr/>
          <p:nvPr/>
        </p:nvSpPr>
        <p:spPr>
          <a:xfrm>
            <a:off x="4287177" y="2929630"/>
            <a:ext cx="204187" cy="124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273BA6F5-403A-4101-8F7B-2AF13CA4B8E4}"/>
              </a:ext>
            </a:extLst>
          </p:cNvPr>
          <p:cNvSpPr/>
          <p:nvPr/>
        </p:nvSpPr>
        <p:spPr>
          <a:xfrm>
            <a:off x="4037861" y="2663301"/>
            <a:ext cx="204187" cy="124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2" name="Rectangle 21">
            <a:extLst>
              <a:ext uri="{FF2B5EF4-FFF2-40B4-BE49-F238E27FC236}">
                <a16:creationId xmlns:a16="http://schemas.microsoft.com/office/drawing/2014/main" id="{DFD62197-AEE7-4601-856B-1F0975A7756B}"/>
              </a:ext>
            </a:extLst>
          </p:cNvPr>
          <p:cNvSpPr/>
          <p:nvPr/>
        </p:nvSpPr>
        <p:spPr>
          <a:xfrm>
            <a:off x="3663156" y="3045041"/>
            <a:ext cx="168672" cy="1065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Rectangle 22">
            <a:extLst>
              <a:ext uri="{FF2B5EF4-FFF2-40B4-BE49-F238E27FC236}">
                <a16:creationId xmlns:a16="http://schemas.microsoft.com/office/drawing/2014/main" id="{50AE6047-98CE-4F09-BFA1-501B7CB6D0D0}"/>
              </a:ext>
            </a:extLst>
          </p:cNvPr>
          <p:cNvSpPr/>
          <p:nvPr/>
        </p:nvSpPr>
        <p:spPr>
          <a:xfrm>
            <a:off x="3935767" y="2867486"/>
            <a:ext cx="204187" cy="124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24B2FCBD-2C26-46A9-9DB7-BB13B5262432}"/>
              </a:ext>
            </a:extLst>
          </p:cNvPr>
          <p:cNvSpPr/>
          <p:nvPr/>
        </p:nvSpPr>
        <p:spPr>
          <a:xfrm>
            <a:off x="3528410" y="2867486"/>
            <a:ext cx="204187" cy="124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6" name="Connector: Elbow 25">
            <a:extLst>
              <a:ext uri="{FF2B5EF4-FFF2-40B4-BE49-F238E27FC236}">
                <a16:creationId xmlns:a16="http://schemas.microsoft.com/office/drawing/2014/main" id="{C67CC2B8-3354-4F17-A9D8-B1710DCDFA64}"/>
              </a:ext>
            </a:extLst>
          </p:cNvPr>
          <p:cNvCxnSpPr/>
          <p:nvPr/>
        </p:nvCxnSpPr>
        <p:spPr>
          <a:xfrm rot="16200000" flipV="1">
            <a:off x="2976797" y="1817144"/>
            <a:ext cx="710214" cy="66250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7" name="Connector: Elbow 26">
            <a:extLst>
              <a:ext uri="{FF2B5EF4-FFF2-40B4-BE49-F238E27FC236}">
                <a16:creationId xmlns:a16="http://schemas.microsoft.com/office/drawing/2014/main" id="{0B2698D0-3523-42B8-B6E7-820AFB2C26AA}"/>
              </a:ext>
            </a:extLst>
          </p:cNvPr>
          <p:cNvCxnSpPr/>
          <p:nvPr/>
        </p:nvCxnSpPr>
        <p:spPr>
          <a:xfrm rot="16200000" flipV="1">
            <a:off x="3463772" y="1821579"/>
            <a:ext cx="710214" cy="66250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DFE109FA-5F93-485E-9621-74AAA35FB330}"/>
              </a:ext>
            </a:extLst>
          </p:cNvPr>
          <p:cNvSpPr txBox="1"/>
          <p:nvPr/>
        </p:nvSpPr>
        <p:spPr>
          <a:xfrm>
            <a:off x="2271204" y="976542"/>
            <a:ext cx="1766656" cy="784830"/>
          </a:xfrm>
          <a:prstGeom prst="rect">
            <a:avLst/>
          </a:prstGeom>
          <a:noFill/>
          <a:ln>
            <a:solidFill>
              <a:schemeClr val="bg1"/>
            </a:solidFill>
          </a:ln>
        </p:spPr>
        <p:txBody>
          <a:bodyPr wrap="square" rtlCol="0">
            <a:spAutoFit/>
          </a:bodyPr>
          <a:lstStyle/>
          <a:p>
            <a:r>
              <a:rPr lang="en-US" sz="900" dirty="0"/>
              <a:t>2 SENSORS DETECTED VEHICLE, HENCE WILL SEND MESSAGE TO PROCESSOR SUCH THAT THE TIME FOR GREEN SIGNALE FOR THIS WAY IS INCREAMENTED</a:t>
            </a:r>
            <a:endParaRPr lang="en-IN" sz="900" dirty="0"/>
          </a:p>
        </p:txBody>
      </p:sp>
      <p:sp>
        <p:nvSpPr>
          <p:cNvPr id="29" name="TextBox 28">
            <a:extLst>
              <a:ext uri="{FF2B5EF4-FFF2-40B4-BE49-F238E27FC236}">
                <a16:creationId xmlns:a16="http://schemas.microsoft.com/office/drawing/2014/main" id="{A1E80997-B539-4193-87DA-A2012CF57E7B}"/>
              </a:ext>
            </a:extLst>
          </p:cNvPr>
          <p:cNvSpPr txBox="1"/>
          <p:nvPr/>
        </p:nvSpPr>
        <p:spPr>
          <a:xfrm>
            <a:off x="7211996" y="588715"/>
            <a:ext cx="429828" cy="369332"/>
          </a:xfrm>
          <a:prstGeom prst="rect">
            <a:avLst/>
          </a:prstGeom>
          <a:noFill/>
        </p:spPr>
        <p:txBody>
          <a:bodyPr wrap="square" rtlCol="0">
            <a:spAutoFit/>
          </a:bodyPr>
          <a:lstStyle/>
          <a:p>
            <a:r>
              <a:rPr lang="en-US" dirty="0"/>
              <a:t>10</a:t>
            </a:r>
            <a:endParaRPr lang="en-IN" dirty="0"/>
          </a:p>
        </p:txBody>
      </p:sp>
      <p:sp>
        <p:nvSpPr>
          <p:cNvPr id="30" name="TextBox 29">
            <a:extLst>
              <a:ext uri="{FF2B5EF4-FFF2-40B4-BE49-F238E27FC236}">
                <a16:creationId xmlns:a16="http://schemas.microsoft.com/office/drawing/2014/main" id="{00B64C7E-1B82-4A4F-B233-D1B4F2B6B4E2}"/>
              </a:ext>
            </a:extLst>
          </p:cNvPr>
          <p:cNvSpPr txBox="1"/>
          <p:nvPr/>
        </p:nvSpPr>
        <p:spPr>
          <a:xfrm>
            <a:off x="7583194" y="588715"/>
            <a:ext cx="117259" cy="369332"/>
          </a:xfrm>
          <a:prstGeom prst="rect">
            <a:avLst/>
          </a:prstGeom>
          <a:noFill/>
        </p:spPr>
        <p:txBody>
          <a:bodyPr wrap="square" rtlCol="0">
            <a:spAutoFit/>
          </a:bodyPr>
          <a:lstStyle/>
          <a:p>
            <a:r>
              <a:rPr lang="en-US" dirty="0"/>
              <a:t>9</a:t>
            </a:r>
            <a:endParaRPr lang="en-IN" dirty="0"/>
          </a:p>
        </p:txBody>
      </p:sp>
      <p:sp>
        <p:nvSpPr>
          <p:cNvPr id="31" name="TextBox 30">
            <a:extLst>
              <a:ext uri="{FF2B5EF4-FFF2-40B4-BE49-F238E27FC236}">
                <a16:creationId xmlns:a16="http://schemas.microsoft.com/office/drawing/2014/main" id="{FA2510CB-5098-4C6F-BCC9-7B513B51BE57}"/>
              </a:ext>
            </a:extLst>
          </p:cNvPr>
          <p:cNvSpPr txBox="1"/>
          <p:nvPr/>
        </p:nvSpPr>
        <p:spPr>
          <a:xfrm>
            <a:off x="7835468" y="588715"/>
            <a:ext cx="138529" cy="369332"/>
          </a:xfrm>
          <a:prstGeom prst="rect">
            <a:avLst/>
          </a:prstGeom>
          <a:noFill/>
        </p:spPr>
        <p:txBody>
          <a:bodyPr wrap="square" rtlCol="0">
            <a:spAutoFit/>
          </a:bodyPr>
          <a:lstStyle/>
          <a:p>
            <a:r>
              <a:rPr lang="en-US" dirty="0"/>
              <a:t>8</a:t>
            </a:r>
            <a:endParaRPr lang="en-IN" dirty="0"/>
          </a:p>
        </p:txBody>
      </p:sp>
      <p:sp>
        <p:nvSpPr>
          <p:cNvPr id="32" name="TextBox 31">
            <a:extLst>
              <a:ext uri="{FF2B5EF4-FFF2-40B4-BE49-F238E27FC236}">
                <a16:creationId xmlns:a16="http://schemas.microsoft.com/office/drawing/2014/main" id="{D4763431-0E3A-4801-8C3B-81789F100436}"/>
              </a:ext>
            </a:extLst>
          </p:cNvPr>
          <p:cNvSpPr txBox="1"/>
          <p:nvPr/>
        </p:nvSpPr>
        <p:spPr>
          <a:xfrm>
            <a:off x="8071651" y="587807"/>
            <a:ext cx="429828" cy="369332"/>
          </a:xfrm>
          <a:prstGeom prst="rect">
            <a:avLst/>
          </a:prstGeom>
          <a:noFill/>
        </p:spPr>
        <p:txBody>
          <a:bodyPr wrap="square" rtlCol="0">
            <a:spAutoFit/>
          </a:bodyPr>
          <a:lstStyle/>
          <a:p>
            <a:r>
              <a:rPr lang="en-US" dirty="0"/>
              <a:t>7</a:t>
            </a:r>
            <a:endParaRPr lang="en-IN" dirty="0"/>
          </a:p>
        </p:txBody>
      </p:sp>
      <p:sp>
        <p:nvSpPr>
          <p:cNvPr id="33" name="TextBox 32">
            <a:extLst>
              <a:ext uri="{FF2B5EF4-FFF2-40B4-BE49-F238E27FC236}">
                <a16:creationId xmlns:a16="http://schemas.microsoft.com/office/drawing/2014/main" id="{1D5CDD98-8B85-4DFA-B737-F28DCF8C038F}"/>
              </a:ext>
            </a:extLst>
          </p:cNvPr>
          <p:cNvSpPr txBox="1"/>
          <p:nvPr/>
        </p:nvSpPr>
        <p:spPr>
          <a:xfrm>
            <a:off x="8316527" y="587807"/>
            <a:ext cx="227490" cy="369332"/>
          </a:xfrm>
          <a:prstGeom prst="rect">
            <a:avLst/>
          </a:prstGeom>
          <a:noFill/>
        </p:spPr>
        <p:txBody>
          <a:bodyPr wrap="square" rtlCol="0">
            <a:spAutoFit/>
          </a:bodyPr>
          <a:lstStyle/>
          <a:p>
            <a:r>
              <a:rPr lang="en-US" dirty="0"/>
              <a:t>6</a:t>
            </a:r>
            <a:endParaRPr lang="en-IN" dirty="0"/>
          </a:p>
        </p:txBody>
      </p:sp>
      <p:sp>
        <p:nvSpPr>
          <p:cNvPr id="34" name="TextBox 33">
            <a:extLst>
              <a:ext uri="{FF2B5EF4-FFF2-40B4-BE49-F238E27FC236}">
                <a16:creationId xmlns:a16="http://schemas.microsoft.com/office/drawing/2014/main" id="{D2DDA1AE-A9AC-4EA0-A414-9C5C080DCC49}"/>
              </a:ext>
            </a:extLst>
          </p:cNvPr>
          <p:cNvSpPr txBox="1"/>
          <p:nvPr/>
        </p:nvSpPr>
        <p:spPr>
          <a:xfrm>
            <a:off x="8599133" y="573647"/>
            <a:ext cx="252645" cy="369332"/>
          </a:xfrm>
          <a:prstGeom prst="rect">
            <a:avLst/>
          </a:prstGeom>
          <a:noFill/>
        </p:spPr>
        <p:txBody>
          <a:bodyPr wrap="square" rtlCol="0">
            <a:spAutoFit/>
          </a:bodyPr>
          <a:lstStyle/>
          <a:p>
            <a:r>
              <a:rPr lang="en-US" dirty="0"/>
              <a:t>5</a:t>
            </a:r>
            <a:endParaRPr lang="en-IN" dirty="0"/>
          </a:p>
        </p:txBody>
      </p:sp>
      <p:sp>
        <p:nvSpPr>
          <p:cNvPr id="35" name="TextBox 34">
            <a:extLst>
              <a:ext uri="{FF2B5EF4-FFF2-40B4-BE49-F238E27FC236}">
                <a16:creationId xmlns:a16="http://schemas.microsoft.com/office/drawing/2014/main" id="{2895407A-2B80-46D7-A3D4-5F4591148438}"/>
              </a:ext>
            </a:extLst>
          </p:cNvPr>
          <p:cNvSpPr txBox="1"/>
          <p:nvPr/>
        </p:nvSpPr>
        <p:spPr>
          <a:xfrm>
            <a:off x="8860842" y="585018"/>
            <a:ext cx="227490" cy="369332"/>
          </a:xfrm>
          <a:prstGeom prst="rect">
            <a:avLst/>
          </a:prstGeom>
          <a:noFill/>
        </p:spPr>
        <p:txBody>
          <a:bodyPr wrap="square" rtlCol="0">
            <a:spAutoFit/>
          </a:bodyPr>
          <a:lstStyle/>
          <a:p>
            <a:r>
              <a:rPr lang="en-US" dirty="0"/>
              <a:t>4</a:t>
            </a:r>
            <a:endParaRPr lang="en-IN" dirty="0"/>
          </a:p>
        </p:txBody>
      </p:sp>
      <p:sp>
        <p:nvSpPr>
          <p:cNvPr id="36" name="TextBox 35">
            <a:extLst>
              <a:ext uri="{FF2B5EF4-FFF2-40B4-BE49-F238E27FC236}">
                <a16:creationId xmlns:a16="http://schemas.microsoft.com/office/drawing/2014/main" id="{77F52600-795A-4286-9509-117E475DEF8B}"/>
              </a:ext>
            </a:extLst>
          </p:cNvPr>
          <p:cNvSpPr txBox="1"/>
          <p:nvPr/>
        </p:nvSpPr>
        <p:spPr>
          <a:xfrm>
            <a:off x="9128095" y="585018"/>
            <a:ext cx="272064" cy="369332"/>
          </a:xfrm>
          <a:prstGeom prst="rect">
            <a:avLst/>
          </a:prstGeom>
          <a:noFill/>
        </p:spPr>
        <p:txBody>
          <a:bodyPr wrap="square" rtlCol="0">
            <a:spAutoFit/>
          </a:bodyPr>
          <a:lstStyle/>
          <a:p>
            <a:r>
              <a:rPr lang="en-US" dirty="0"/>
              <a:t>3</a:t>
            </a:r>
            <a:endParaRPr lang="en-IN" dirty="0"/>
          </a:p>
        </p:txBody>
      </p:sp>
      <p:sp>
        <p:nvSpPr>
          <p:cNvPr id="37" name="TextBox 36">
            <a:extLst>
              <a:ext uri="{FF2B5EF4-FFF2-40B4-BE49-F238E27FC236}">
                <a16:creationId xmlns:a16="http://schemas.microsoft.com/office/drawing/2014/main" id="{E36718D2-FC10-451C-A062-B05D5B7E35E9}"/>
              </a:ext>
            </a:extLst>
          </p:cNvPr>
          <p:cNvSpPr txBox="1"/>
          <p:nvPr/>
        </p:nvSpPr>
        <p:spPr>
          <a:xfrm>
            <a:off x="9408479" y="573647"/>
            <a:ext cx="272064" cy="369332"/>
          </a:xfrm>
          <a:prstGeom prst="rect">
            <a:avLst/>
          </a:prstGeom>
          <a:noFill/>
        </p:spPr>
        <p:txBody>
          <a:bodyPr wrap="square" rtlCol="0">
            <a:spAutoFit/>
          </a:bodyPr>
          <a:lstStyle/>
          <a:p>
            <a:r>
              <a:rPr lang="en-US" dirty="0"/>
              <a:t>2</a:t>
            </a:r>
            <a:endParaRPr lang="en-IN" dirty="0"/>
          </a:p>
        </p:txBody>
      </p:sp>
      <p:sp>
        <p:nvSpPr>
          <p:cNvPr id="38" name="TextBox 37">
            <a:extLst>
              <a:ext uri="{FF2B5EF4-FFF2-40B4-BE49-F238E27FC236}">
                <a16:creationId xmlns:a16="http://schemas.microsoft.com/office/drawing/2014/main" id="{76605154-69FA-40C2-BEB5-10E0650BB246}"/>
              </a:ext>
            </a:extLst>
          </p:cNvPr>
          <p:cNvSpPr txBox="1"/>
          <p:nvPr/>
        </p:nvSpPr>
        <p:spPr>
          <a:xfrm>
            <a:off x="9658352" y="573647"/>
            <a:ext cx="325513" cy="369332"/>
          </a:xfrm>
          <a:prstGeom prst="rect">
            <a:avLst/>
          </a:prstGeom>
          <a:noFill/>
        </p:spPr>
        <p:txBody>
          <a:bodyPr wrap="square" rtlCol="0">
            <a:spAutoFit/>
          </a:bodyPr>
          <a:lstStyle/>
          <a:p>
            <a:r>
              <a:rPr lang="en-US" dirty="0"/>
              <a:t>1</a:t>
            </a:r>
            <a:endParaRPr lang="en-IN" dirty="0"/>
          </a:p>
        </p:txBody>
      </p:sp>
      <p:sp>
        <p:nvSpPr>
          <p:cNvPr id="39" name="Rectangle 38">
            <a:extLst>
              <a:ext uri="{FF2B5EF4-FFF2-40B4-BE49-F238E27FC236}">
                <a16:creationId xmlns:a16="http://schemas.microsoft.com/office/drawing/2014/main" id="{9CE9C988-182D-440A-8E29-93286A24ADC6}"/>
              </a:ext>
            </a:extLst>
          </p:cNvPr>
          <p:cNvSpPr/>
          <p:nvPr/>
        </p:nvSpPr>
        <p:spPr>
          <a:xfrm rot="5400000">
            <a:off x="4728837" y="3406343"/>
            <a:ext cx="426128" cy="248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lowchart: Connector 39">
            <a:extLst>
              <a:ext uri="{FF2B5EF4-FFF2-40B4-BE49-F238E27FC236}">
                <a16:creationId xmlns:a16="http://schemas.microsoft.com/office/drawing/2014/main" id="{B98B3862-8730-493B-81E4-03B4A7BAB7EE}"/>
              </a:ext>
            </a:extLst>
          </p:cNvPr>
          <p:cNvSpPr/>
          <p:nvPr/>
        </p:nvSpPr>
        <p:spPr>
          <a:xfrm>
            <a:off x="4844986" y="3298052"/>
            <a:ext cx="168676" cy="186431"/>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E28353AE-D908-4544-8AEA-FFC295C34E3F}"/>
              </a:ext>
            </a:extLst>
          </p:cNvPr>
          <p:cNvSpPr/>
          <p:nvPr/>
        </p:nvSpPr>
        <p:spPr>
          <a:xfrm>
            <a:off x="5751623" y="2763258"/>
            <a:ext cx="429828" cy="202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4B28DFC7-FD12-473C-84C6-AEE870BBC4A6}"/>
              </a:ext>
            </a:extLst>
          </p:cNvPr>
          <p:cNvSpPr/>
          <p:nvPr/>
        </p:nvSpPr>
        <p:spPr>
          <a:xfrm rot="16200000">
            <a:off x="4731191" y="3298892"/>
            <a:ext cx="429828" cy="202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lowchart: Connector 46">
            <a:extLst>
              <a:ext uri="{FF2B5EF4-FFF2-40B4-BE49-F238E27FC236}">
                <a16:creationId xmlns:a16="http://schemas.microsoft.com/office/drawing/2014/main" id="{22B34B74-5C79-4DC6-A4DB-E1B3509CD5CF}"/>
              </a:ext>
            </a:extLst>
          </p:cNvPr>
          <p:cNvSpPr/>
          <p:nvPr/>
        </p:nvSpPr>
        <p:spPr>
          <a:xfrm>
            <a:off x="4844984" y="3098306"/>
            <a:ext cx="149071" cy="13316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lowchart: Connector 47">
            <a:extLst>
              <a:ext uri="{FF2B5EF4-FFF2-40B4-BE49-F238E27FC236}">
                <a16:creationId xmlns:a16="http://schemas.microsoft.com/office/drawing/2014/main" id="{3CF9B8BE-6B02-49CB-BBAB-72B24AC894D0}"/>
              </a:ext>
            </a:extLst>
          </p:cNvPr>
          <p:cNvSpPr/>
          <p:nvPr/>
        </p:nvSpPr>
        <p:spPr>
          <a:xfrm>
            <a:off x="5540963" y="2768354"/>
            <a:ext cx="149071" cy="133165"/>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BB2B3B05-92AA-410E-A467-67169141BDB9}"/>
              </a:ext>
            </a:extLst>
          </p:cNvPr>
          <p:cNvSpPr txBox="1"/>
          <p:nvPr/>
        </p:nvSpPr>
        <p:spPr>
          <a:xfrm>
            <a:off x="4108880" y="5805996"/>
            <a:ext cx="422432" cy="369332"/>
          </a:xfrm>
          <a:prstGeom prst="rect">
            <a:avLst/>
          </a:prstGeom>
          <a:noFill/>
        </p:spPr>
        <p:txBody>
          <a:bodyPr wrap="square" rtlCol="0">
            <a:spAutoFit/>
          </a:bodyPr>
          <a:lstStyle/>
          <a:p>
            <a:r>
              <a:rPr lang="en-US" dirty="0"/>
              <a:t>10</a:t>
            </a:r>
            <a:endParaRPr lang="en-IN" dirty="0"/>
          </a:p>
        </p:txBody>
      </p:sp>
      <p:sp>
        <p:nvSpPr>
          <p:cNvPr id="51" name="TextBox 50">
            <a:extLst>
              <a:ext uri="{FF2B5EF4-FFF2-40B4-BE49-F238E27FC236}">
                <a16:creationId xmlns:a16="http://schemas.microsoft.com/office/drawing/2014/main" id="{2E7CB5D9-7ADE-4B87-BDAF-927F638D87F8}"/>
              </a:ext>
            </a:extLst>
          </p:cNvPr>
          <p:cNvSpPr txBox="1"/>
          <p:nvPr/>
        </p:nvSpPr>
        <p:spPr>
          <a:xfrm>
            <a:off x="3849215" y="5827909"/>
            <a:ext cx="300917" cy="369332"/>
          </a:xfrm>
          <a:prstGeom prst="rect">
            <a:avLst/>
          </a:prstGeom>
          <a:noFill/>
        </p:spPr>
        <p:txBody>
          <a:bodyPr wrap="square" rtlCol="0">
            <a:spAutoFit/>
          </a:bodyPr>
          <a:lstStyle/>
          <a:p>
            <a:r>
              <a:rPr lang="en-US" dirty="0"/>
              <a:t>9</a:t>
            </a:r>
            <a:endParaRPr lang="en-IN" dirty="0"/>
          </a:p>
        </p:txBody>
      </p:sp>
      <p:sp>
        <p:nvSpPr>
          <p:cNvPr id="52" name="TextBox 51">
            <a:extLst>
              <a:ext uri="{FF2B5EF4-FFF2-40B4-BE49-F238E27FC236}">
                <a16:creationId xmlns:a16="http://schemas.microsoft.com/office/drawing/2014/main" id="{ECE3D5F1-F814-4BC5-98DF-1C03416BF8E1}"/>
              </a:ext>
            </a:extLst>
          </p:cNvPr>
          <p:cNvSpPr txBox="1"/>
          <p:nvPr/>
        </p:nvSpPr>
        <p:spPr>
          <a:xfrm>
            <a:off x="3575481" y="5827909"/>
            <a:ext cx="256347" cy="369332"/>
          </a:xfrm>
          <a:prstGeom prst="rect">
            <a:avLst/>
          </a:prstGeom>
          <a:noFill/>
        </p:spPr>
        <p:txBody>
          <a:bodyPr wrap="square" rtlCol="0">
            <a:spAutoFit/>
          </a:bodyPr>
          <a:lstStyle/>
          <a:p>
            <a:r>
              <a:rPr lang="en-US" dirty="0"/>
              <a:t>8</a:t>
            </a:r>
            <a:endParaRPr lang="en-IN" dirty="0"/>
          </a:p>
        </p:txBody>
      </p:sp>
      <p:sp>
        <p:nvSpPr>
          <p:cNvPr id="53" name="TextBox 52">
            <a:extLst>
              <a:ext uri="{FF2B5EF4-FFF2-40B4-BE49-F238E27FC236}">
                <a16:creationId xmlns:a16="http://schemas.microsoft.com/office/drawing/2014/main" id="{DA8A6E8E-175E-4697-8910-A09F3EB1C41A}"/>
              </a:ext>
            </a:extLst>
          </p:cNvPr>
          <p:cNvSpPr txBox="1"/>
          <p:nvPr/>
        </p:nvSpPr>
        <p:spPr>
          <a:xfrm>
            <a:off x="3382761" y="5835645"/>
            <a:ext cx="157946" cy="369332"/>
          </a:xfrm>
          <a:prstGeom prst="rect">
            <a:avLst/>
          </a:prstGeom>
          <a:noFill/>
        </p:spPr>
        <p:txBody>
          <a:bodyPr wrap="square" rtlCol="0">
            <a:spAutoFit/>
          </a:bodyPr>
          <a:lstStyle/>
          <a:p>
            <a:r>
              <a:rPr lang="en-US" dirty="0"/>
              <a:t>7</a:t>
            </a:r>
            <a:endParaRPr lang="en-IN" dirty="0"/>
          </a:p>
        </p:txBody>
      </p:sp>
      <p:sp>
        <p:nvSpPr>
          <p:cNvPr id="54" name="TextBox 53">
            <a:extLst>
              <a:ext uri="{FF2B5EF4-FFF2-40B4-BE49-F238E27FC236}">
                <a16:creationId xmlns:a16="http://schemas.microsoft.com/office/drawing/2014/main" id="{821D0CBC-C1C8-4B23-ADAB-C5868005937F}"/>
              </a:ext>
            </a:extLst>
          </p:cNvPr>
          <p:cNvSpPr txBox="1"/>
          <p:nvPr/>
        </p:nvSpPr>
        <p:spPr>
          <a:xfrm>
            <a:off x="3089899" y="5827909"/>
            <a:ext cx="208803" cy="369332"/>
          </a:xfrm>
          <a:prstGeom prst="rect">
            <a:avLst/>
          </a:prstGeom>
          <a:noFill/>
        </p:spPr>
        <p:txBody>
          <a:bodyPr wrap="square" rtlCol="0">
            <a:spAutoFit/>
          </a:bodyPr>
          <a:lstStyle/>
          <a:p>
            <a:r>
              <a:rPr lang="en-US" dirty="0"/>
              <a:t>6</a:t>
            </a:r>
            <a:endParaRPr lang="en-IN" dirty="0"/>
          </a:p>
        </p:txBody>
      </p:sp>
      <p:sp>
        <p:nvSpPr>
          <p:cNvPr id="55" name="TextBox 54">
            <a:extLst>
              <a:ext uri="{FF2B5EF4-FFF2-40B4-BE49-F238E27FC236}">
                <a16:creationId xmlns:a16="http://schemas.microsoft.com/office/drawing/2014/main" id="{3D7BCA49-EF7E-4C2D-89C8-4AF25EB98907}"/>
              </a:ext>
            </a:extLst>
          </p:cNvPr>
          <p:cNvSpPr txBox="1"/>
          <p:nvPr/>
        </p:nvSpPr>
        <p:spPr>
          <a:xfrm>
            <a:off x="2852877" y="5835645"/>
            <a:ext cx="157946" cy="369332"/>
          </a:xfrm>
          <a:prstGeom prst="rect">
            <a:avLst/>
          </a:prstGeom>
          <a:noFill/>
        </p:spPr>
        <p:txBody>
          <a:bodyPr wrap="square" rtlCol="0">
            <a:spAutoFit/>
          </a:bodyPr>
          <a:lstStyle/>
          <a:p>
            <a:r>
              <a:rPr lang="en-US" dirty="0"/>
              <a:t>5</a:t>
            </a:r>
            <a:endParaRPr lang="en-IN" dirty="0"/>
          </a:p>
        </p:txBody>
      </p:sp>
      <p:sp>
        <p:nvSpPr>
          <p:cNvPr id="56" name="TextBox 55">
            <a:extLst>
              <a:ext uri="{FF2B5EF4-FFF2-40B4-BE49-F238E27FC236}">
                <a16:creationId xmlns:a16="http://schemas.microsoft.com/office/drawing/2014/main" id="{2B960688-E845-4C9E-8D52-BB3971534E2F}"/>
              </a:ext>
            </a:extLst>
          </p:cNvPr>
          <p:cNvSpPr txBox="1"/>
          <p:nvPr/>
        </p:nvSpPr>
        <p:spPr>
          <a:xfrm>
            <a:off x="2579521" y="5835645"/>
            <a:ext cx="278353" cy="369332"/>
          </a:xfrm>
          <a:prstGeom prst="rect">
            <a:avLst/>
          </a:prstGeom>
          <a:noFill/>
        </p:spPr>
        <p:txBody>
          <a:bodyPr wrap="square" rtlCol="0">
            <a:spAutoFit/>
          </a:bodyPr>
          <a:lstStyle/>
          <a:p>
            <a:r>
              <a:rPr lang="en-US" dirty="0"/>
              <a:t>4</a:t>
            </a:r>
            <a:endParaRPr lang="en-IN" dirty="0"/>
          </a:p>
        </p:txBody>
      </p:sp>
      <p:sp>
        <p:nvSpPr>
          <p:cNvPr id="57" name="TextBox 56">
            <a:extLst>
              <a:ext uri="{FF2B5EF4-FFF2-40B4-BE49-F238E27FC236}">
                <a16:creationId xmlns:a16="http://schemas.microsoft.com/office/drawing/2014/main" id="{C84E4558-A1AA-4EF2-A027-D0D4E67115F4}"/>
              </a:ext>
            </a:extLst>
          </p:cNvPr>
          <p:cNvSpPr txBox="1"/>
          <p:nvPr/>
        </p:nvSpPr>
        <p:spPr>
          <a:xfrm>
            <a:off x="2278076" y="5823463"/>
            <a:ext cx="437515" cy="369332"/>
          </a:xfrm>
          <a:prstGeom prst="rect">
            <a:avLst/>
          </a:prstGeom>
          <a:noFill/>
        </p:spPr>
        <p:txBody>
          <a:bodyPr wrap="square" rtlCol="0">
            <a:spAutoFit/>
          </a:bodyPr>
          <a:lstStyle/>
          <a:p>
            <a:r>
              <a:rPr lang="en-US" dirty="0"/>
              <a:t>3</a:t>
            </a:r>
            <a:endParaRPr lang="en-IN" dirty="0"/>
          </a:p>
        </p:txBody>
      </p:sp>
      <p:sp>
        <p:nvSpPr>
          <p:cNvPr id="58" name="TextBox 57">
            <a:extLst>
              <a:ext uri="{FF2B5EF4-FFF2-40B4-BE49-F238E27FC236}">
                <a16:creationId xmlns:a16="http://schemas.microsoft.com/office/drawing/2014/main" id="{1395B57F-4B9A-4A8B-9840-881E5493B95D}"/>
              </a:ext>
            </a:extLst>
          </p:cNvPr>
          <p:cNvSpPr txBox="1"/>
          <p:nvPr/>
        </p:nvSpPr>
        <p:spPr>
          <a:xfrm>
            <a:off x="1998299" y="5813289"/>
            <a:ext cx="200701" cy="369332"/>
          </a:xfrm>
          <a:prstGeom prst="rect">
            <a:avLst/>
          </a:prstGeom>
          <a:noFill/>
        </p:spPr>
        <p:txBody>
          <a:bodyPr wrap="square" rtlCol="0">
            <a:spAutoFit/>
          </a:bodyPr>
          <a:lstStyle/>
          <a:p>
            <a:r>
              <a:rPr lang="en-US" dirty="0"/>
              <a:t>2</a:t>
            </a:r>
            <a:endParaRPr lang="en-IN" dirty="0"/>
          </a:p>
        </p:txBody>
      </p:sp>
      <p:sp>
        <p:nvSpPr>
          <p:cNvPr id="59" name="TextBox 58">
            <a:extLst>
              <a:ext uri="{FF2B5EF4-FFF2-40B4-BE49-F238E27FC236}">
                <a16:creationId xmlns:a16="http://schemas.microsoft.com/office/drawing/2014/main" id="{B96AEF73-14A8-405E-9E50-96032DFF342F}"/>
              </a:ext>
            </a:extLst>
          </p:cNvPr>
          <p:cNvSpPr txBox="1"/>
          <p:nvPr/>
        </p:nvSpPr>
        <p:spPr>
          <a:xfrm>
            <a:off x="1737966" y="5823463"/>
            <a:ext cx="200701" cy="369332"/>
          </a:xfrm>
          <a:prstGeom prst="rect">
            <a:avLst/>
          </a:prstGeom>
          <a:noFill/>
        </p:spPr>
        <p:txBody>
          <a:bodyPr wrap="square" rtlCol="0">
            <a:spAutoFit/>
          </a:bodyPr>
          <a:lstStyle/>
          <a:p>
            <a:r>
              <a:rPr lang="en-US" dirty="0"/>
              <a:t>1</a:t>
            </a:r>
            <a:endParaRPr lang="en-IN" dirty="0"/>
          </a:p>
        </p:txBody>
      </p:sp>
      <p:sp>
        <p:nvSpPr>
          <p:cNvPr id="60" name="Rectangle 59">
            <a:extLst>
              <a:ext uri="{FF2B5EF4-FFF2-40B4-BE49-F238E27FC236}">
                <a16:creationId xmlns:a16="http://schemas.microsoft.com/office/drawing/2014/main" id="{0200CC10-53E3-4C98-B984-7F05CE2F5856}"/>
              </a:ext>
            </a:extLst>
          </p:cNvPr>
          <p:cNvSpPr/>
          <p:nvPr/>
        </p:nvSpPr>
        <p:spPr>
          <a:xfrm>
            <a:off x="5508593" y="2714722"/>
            <a:ext cx="470517" cy="21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Flowchart: Connector 60">
            <a:extLst>
              <a:ext uri="{FF2B5EF4-FFF2-40B4-BE49-F238E27FC236}">
                <a16:creationId xmlns:a16="http://schemas.microsoft.com/office/drawing/2014/main" id="{5C6B558F-6482-4B88-9A09-5AE85987CE00}"/>
              </a:ext>
            </a:extLst>
          </p:cNvPr>
          <p:cNvSpPr/>
          <p:nvPr/>
        </p:nvSpPr>
        <p:spPr>
          <a:xfrm>
            <a:off x="5743851" y="2725089"/>
            <a:ext cx="159798" cy="198902"/>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38757A8F-100A-49B7-A914-5F5F1B11F066}"/>
              </a:ext>
            </a:extLst>
          </p:cNvPr>
          <p:cNvSpPr/>
          <p:nvPr/>
        </p:nvSpPr>
        <p:spPr>
          <a:xfrm rot="5400000">
            <a:off x="6586489" y="3417906"/>
            <a:ext cx="435006" cy="1864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EAE6F446-175A-47DB-9488-84A8FCDA6EBB}"/>
              </a:ext>
            </a:extLst>
          </p:cNvPr>
          <p:cNvSpPr/>
          <p:nvPr/>
        </p:nvSpPr>
        <p:spPr>
          <a:xfrm>
            <a:off x="5710746" y="2723964"/>
            <a:ext cx="408186" cy="19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Flowchart: Connector 63">
            <a:extLst>
              <a:ext uri="{FF2B5EF4-FFF2-40B4-BE49-F238E27FC236}">
                <a16:creationId xmlns:a16="http://schemas.microsoft.com/office/drawing/2014/main" id="{7D4929C7-E294-495C-B425-128A07E160F8}"/>
              </a:ext>
            </a:extLst>
          </p:cNvPr>
          <p:cNvSpPr/>
          <p:nvPr/>
        </p:nvSpPr>
        <p:spPr>
          <a:xfrm>
            <a:off x="5991138" y="2743198"/>
            <a:ext cx="135015" cy="186431"/>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Flowchart: Connector 64">
            <a:extLst>
              <a:ext uri="{FF2B5EF4-FFF2-40B4-BE49-F238E27FC236}">
                <a16:creationId xmlns:a16="http://schemas.microsoft.com/office/drawing/2014/main" id="{6A99AA07-3CC3-4163-A58A-4F21AA358441}"/>
              </a:ext>
            </a:extLst>
          </p:cNvPr>
          <p:cNvSpPr/>
          <p:nvPr/>
        </p:nvSpPr>
        <p:spPr>
          <a:xfrm>
            <a:off x="6710776" y="3091882"/>
            <a:ext cx="135015" cy="186431"/>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Speech Bubble: Rectangle with Corners Rounded 65">
            <a:extLst>
              <a:ext uri="{FF2B5EF4-FFF2-40B4-BE49-F238E27FC236}">
                <a16:creationId xmlns:a16="http://schemas.microsoft.com/office/drawing/2014/main" id="{07F8588C-97BA-4B8E-B81D-01D1DF3A2E3F}"/>
              </a:ext>
            </a:extLst>
          </p:cNvPr>
          <p:cNvSpPr/>
          <p:nvPr/>
        </p:nvSpPr>
        <p:spPr>
          <a:xfrm>
            <a:off x="964836" y="1207363"/>
            <a:ext cx="1276327" cy="146481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MORE DENSE TRAFFIC AS COMPARED TO OTHERS HENCE THE GREEN SIGNAL WILL BE ACTINVE FOR LONGER TIME I.E 30 SECONDS</a:t>
            </a:r>
            <a:endParaRPr lang="en-IN" sz="1000" dirty="0"/>
          </a:p>
        </p:txBody>
      </p:sp>
      <p:sp>
        <p:nvSpPr>
          <p:cNvPr id="67" name="Rectangle 66">
            <a:extLst>
              <a:ext uri="{FF2B5EF4-FFF2-40B4-BE49-F238E27FC236}">
                <a16:creationId xmlns:a16="http://schemas.microsoft.com/office/drawing/2014/main" id="{05FE0241-391B-4519-94A9-BF218EC66CF3}"/>
              </a:ext>
            </a:extLst>
          </p:cNvPr>
          <p:cNvSpPr/>
          <p:nvPr/>
        </p:nvSpPr>
        <p:spPr>
          <a:xfrm>
            <a:off x="3665559" y="2661820"/>
            <a:ext cx="204187" cy="1242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8" name="TextBox 67">
            <a:extLst>
              <a:ext uri="{FF2B5EF4-FFF2-40B4-BE49-F238E27FC236}">
                <a16:creationId xmlns:a16="http://schemas.microsoft.com/office/drawing/2014/main" id="{86943098-CC9B-4AB2-88B6-A9D2F8DC6D78}"/>
              </a:ext>
            </a:extLst>
          </p:cNvPr>
          <p:cNvSpPr txBox="1"/>
          <p:nvPr/>
        </p:nvSpPr>
        <p:spPr>
          <a:xfrm>
            <a:off x="-3329" y="585018"/>
            <a:ext cx="429828" cy="369332"/>
          </a:xfrm>
          <a:prstGeom prst="rect">
            <a:avLst/>
          </a:prstGeom>
          <a:noFill/>
        </p:spPr>
        <p:txBody>
          <a:bodyPr wrap="square" rtlCol="0">
            <a:spAutoFit/>
          </a:bodyPr>
          <a:lstStyle/>
          <a:p>
            <a:r>
              <a:rPr lang="en-US" dirty="0"/>
              <a:t>30</a:t>
            </a:r>
            <a:endParaRPr lang="en-IN" dirty="0"/>
          </a:p>
        </p:txBody>
      </p:sp>
      <p:sp>
        <p:nvSpPr>
          <p:cNvPr id="69" name="TextBox 68">
            <a:extLst>
              <a:ext uri="{FF2B5EF4-FFF2-40B4-BE49-F238E27FC236}">
                <a16:creationId xmlns:a16="http://schemas.microsoft.com/office/drawing/2014/main" id="{E123F095-DD7B-445E-B93E-BE54D4FE07AC}"/>
              </a:ext>
            </a:extLst>
          </p:cNvPr>
          <p:cNvSpPr txBox="1"/>
          <p:nvPr/>
        </p:nvSpPr>
        <p:spPr>
          <a:xfrm>
            <a:off x="346600" y="585018"/>
            <a:ext cx="429827" cy="369332"/>
          </a:xfrm>
          <a:prstGeom prst="rect">
            <a:avLst/>
          </a:prstGeom>
          <a:noFill/>
        </p:spPr>
        <p:txBody>
          <a:bodyPr wrap="square" rtlCol="0">
            <a:spAutoFit/>
          </a:bodyPr>
          <a:lstStyle/>
          <a:p>
            <a:r>
              <a:rPr lang="en-US" dirty="0"/>
              <a:t>27</a:t>
            </a:r>
            <a:endParaRPr lang="en-IN" dirty="0"/>
          </a:p>
        </p:txBody>
      </p:sp>
      <p:sp>
        <p:nvSpPr>
          <p:cNvPr id="70" name="TextBox 69">
            <a:extLst>
              <a:ext uri="{FF2B5EF4-FFF2-40B4-BE49-F238E27FC236}">
                <a16:creationId xmlns:a16="http://schemas.microsoft.com/office/drawing/2014/main" id="{A41BEF8A-F275-4E05-9907-0E670EE3B7EE}"/>
              </a:ext>
            </a:extLst>
          </p:cNvPr>
          <p:cNvSpPr txBox="1"/>
          <p:nvPr/>
        </p:nvSpPr>
        <p:spPr>
          <a:xfrm>
            <a:off x="726122" y="585018"/>
            <a:ext cx="429827" cy="369332"/>
          </a:xfrm>
          <a:prstGeom prst="rect">
            <a:avLst/>
          </a:prstGeom>
          <a:noFill/>
        </p:spPr>
        <p:txBody>
          <a:bodyPr wrap="square" rtlCol="0">
            <a:spAutoFit/>
          </a:bodyPr>
          <a:lstStyle/>
          <a:p>
            <a:r>
              <a:rPr lang="en-US" dirty="0"/>
              <a:t>24</a:t>
            </a:r>
            <a:endParaRPr lang="en-IN" dirty="0"/>
          </a:p>
        </p:txBody>
      </p:sp>
      <p:sp>
        <p:nvSpPr>
          <p:cNvPr id="71" name="TextBox 70">
            <a:extLst>
              <a:ext uri="{FF2B5EF4-FFF2-40B4-BE49-F238E27FC236}">
                <a16:creationId xmlns:a16="http://schemas.microsoft.com/office/drawing/2014/main" id="{92DA8707-188A-4EE2-85E9-C24DD5027D4F}"/>
              </a:ext>
            </a:extLst>
          </p:cNvPr>
          <p:cNvSpPr txBox="1"/>
          <p:nvPr/>
        </p:nvSpPr>
        <p:spPr>
          <a:xfrm>
            <a:off x="1086594" y="573647"/>
            <a:ext cx="429827" cy="369332"/>
          </a:xfrm>
          <a:prstGeom prst="rect">
            <a:avLst/>
          </a:prstGeom>
          <a:noFill/>
        </p:spPr>
        <p:txBody>
          <a:bodyPr wrap="square" rtlCol="0">
            <a:spAutoFit/>
          </a:bodyPr>
          <a:lstStyle/>
          <a:p>
            <a:r>
              <a:rPr lang="en-US" dirty="0"/>
              <a:t>21</a:t>
            </a:r>
            <a:endParaRPr lang="en-IN" dirty="0"/>
          </a:p>
        </p:txBody>
      </p:sp>
      <p:sp>
        <p:nvSpPr>
          <p:cNvPr id="72" name="TextBox 71">
            <a:extLst>
              <a:ext uri="{FF2B5EF4-FFF2-40B4-BE49-F238E27FC236}">
                <a16:creationId xmlns:a16="http://schemas.microsoft.com/office/drawing/2014/main" id="{B99722BF-8AC0-428D-9B2C-8FCF0766853E}"/>
              </a:ext>
            </a:extLst>
          </p:cNvPr>
          <p:cNvSpPr txBox="1"/>
          <p:nvPr/>
        </p:nvSpPr>
        <p:spPr>
          <a:xfrm>
            <a:off x="1435280" y="573647"/>
            <a:ext cx="481878" cy="369332"/>
          </a:xfrm>
          <a:prstGeom prst="rect">
            <a:avLst/>
          </a:prstGeom>
          <a:noFill/>
        </p:spPr>
        <p:txBody>
          <a:bodyPr wrap="square" rtlCol="0">
            <a:spAutoFit/>
          </a:bodyPr>
          <a:lstStyle/>
          <a:p>
            <a:r>
              <a:rPr lang="en-US" dirty="0"/>
              <a:t>18</a:t>
            </a:r>
            <a:endParaRPr lang="en-IN" dirty="0"/>
          </a:p>
        </p:txBody>
      </p:sp>
      <p:sp>
        <p:nvSpPr>
          <p:cNvPr id="73" name="TextBox 72">
            <a:extLst>
              <a:ext uri="{FF2B5EF4-FFF2-40B4-BE49-F238E27FC236}">
                <a16:creationId xmlns:a16="http://schemas.microsoft.com/office/drawing/2014/main" id="{D7072295-80CB-42B6-A21B-896C36FDED62}"/>
              </a:ext>
            </a:extLst>
          </p:cNvPr>
          <p:cNvSpPr txBox="1"/>
          <p:nvPr/>
        </p:nvSpPr>
        <p:spPr>
          <a:xfrm>
            <a:off x="1832293" y="573647"/>
            <a:ext cx="439760" cy="369332"/>
          </a:xfrm>
          <a:prstGeom prst="rect">
            <a:avLst/>
          </a:prstGeom>
          <a:noFill/>
        </p:spPr>
        <p:txBody>
          <a:bodyPr wrap="square" rtlCol="0">
            <a:spAutoFit/>
          </a:bodyPr>
          <a:lstStyle/>
          <a:p>
            <a:r>
              <a:rPr lang="en-US" dirty="0"/>
              <a:t>15</a:t>
            </a:r>
            <a:endParaRPr lang="en-IN" dirty="0"/>
          </a:p>
        </p:txBody>
      </p:sp>
      <p:sp>
        <p:nvSpPr>
          <p:cNvPr id="74" name="TextBox 73">
            <a:extLst>
              <a:ext uri="{FF2B5EF4-FFF2-40B4-BE49-F238E27FC236}">
                <a16:creationId xmlns:a16="http://schemas.microsoft.com/office/drawing/2014/main" id="{C640BEB9-BEE0-4C0F-92E2-2270407E764E}"/>
              </a:ext>
            </a:extLst>
          </p:cNvPr>
          <p:cNvSpPr txBox="1"/>
          <p:nvPr/>
        </p:nvSpPr>
        <p:spPr>
          <a:xfrm>
            <a:off x="2209737" y="573647"/>
            <a:ext cx="439760" cy="373029"/>
          </a:xfrm>
          <a:prstGeom prst="rect">
            <a:avLst/>
          </a:prstGeom>
          <a:noFill/>
        </p:spPr>
        <p:txBody>
          <a:bodyPr wrap="square" rtlCol="0">
            <a:spAutoFit/>
          </a:bodyPr>
          <a:lstStyle/>
          <a:p>
            <a:r>
              <a:rPr lang="en-US" dirty="0"/>
              <a:t>12</a:t>
            </a:r>
            <a:endParaRPr lang="en-IN" dirty="0"/>
          </a:p>
        </p:txBody>
      </p:sp>
      <p:sp>
        <p:nvSpPr>
          <p:cNvPr id="75" name="TextBox 74">
            <a:extLst>
              <a:ext uri="{FF2B5EF4-FFF2-40B4-BE49-F238E27FC236}">
                <a16:creationId xmlns:a16="http://schemas.microsoft.com/office/drawing/2014/main" id="{F246666F-25BF-415D-9E62-C4208C6F01CA}"/>
              </a:ext>
            </a:extLst>
          </p:cNvPr>
          <p:cNvSpPr txBox="1"/>
          <p:nvPr/>
        </p:nvSpPr>
        <p:spPr>
          <a:xfrm>
            <a:off x="2594381" y="570859"/>
            <a:ext cx="351155" cy="369332"/>
          </a:xfrm>
          <a:prstGeom prst="rect">
            <a:avLst/>
          </a:prstGeom>
          <a:noFill/>
        </p:spPr>
        <p:txBody>
          <a:bodyPr wrap="square" rtlCol="0">
            <a:spAutoFit/>
          </a:bodyPr>
          <a:lstStyle/>
          <a:p>
            <a:r>
              <a:rPr lang="en-US" dirty="0"/>
              <a:t>9</a:t>
            </a:r>
            <a:endParaRPr lang="en-IN" dirty="0"/>
          </a:p>
        </p:txBody>
      </p:sp>
      <p:sp>
        <p:nvSpPr>
          <p:cNvPr id="76" name="TextBox 75">
            <a:extLst>
              <a:ext uri="{FF2B5EF4-FFF2-40B4-BE49-F238E27FC236}">
                <a16:creationId xmlns:a16="http://schemas.microsoft.com/office/drawing/2014/main" id="{51A1063B-CAE5-4612-9FE0-82D0D65E3698}"/>
              </a:ext>
            </a:extLst>
          </p:cNvPr>
          <p:cNvSpPr txBox="1"/>
          <p:nvPr/>
        </p:nvSpPr>
        <p:spPr>
          <a:xfrm>
            <a:off x="2920903" y="564374"/>
            <a:ext cx="205546" cy="369332"/>
          </a:xfrm>
          <a:prstGeom prst="rect">
            <a:avLst/>
          </a:prstGeom>
          <a:noFill/>
        </p:spPr>
        <p:txBody>
          <a:bodyPr wrap="square" rtlCol="0">
            <a:spAutoFit/>
          </a:bodyPr>
          <a:lstStyle/>
          <a:p>
            <a:r>
              <a:rPr lang="en-US" dirty="0"/>
              <a:t>6</a:t>
            </a:r>
            <a:endParaRPr lang="en-IN" dirty="0"/>
          </a:p>
        </p:txBody>
      </p:sp>
      <p:sp>
        <p:nvSpPr>
          <p:cNvPr id="77" name="TextBox 76">
            <a:extLst>
              <a:ext uri="{FF2B5EF4-FFF2-40B4-BE49-F238E27FC236}">
                <a16:creationId xmlns:a16="http://schemas.microsoft.com/office/drawing/2014/main" id="{8B424A6A-E8FB-4DC1-98FF-F070A0871997}"/>
              </a:ext>
            </a:extLst>
          </p:cNvPr>
          <p:cNvSpPr txBox="1"/>
          <p:nvPr/>
        </p:nvSpPr>
        <p:spPr>
          <a:xfrm>
            <a:off x="3283604" y="570859"/>
            <a:ext cx="419681" cy="369332"/>
          </a:xfrm>
          <a:prstGeom prst="rect">
            <a:avLst/>
          </a:prstGeom>
          <a:noFill/>
        </p:spPr>
        <p:txBody>
          <a:bodyPr wrap="square" rtlCol="0">
            <a:spAutoFit/>
          </a:bodyPr>
          <a:lstStyle/>
          <a:p>
            <a:r>
              <a:rPr lang="en-US" dirty="0"/>
              <a:t>3</a:t>
            </a:r>
            <a:endParaRPr lang="en-IN" dirty="0"/>
          </a:p>
        </p:txBody>
      </p:sp>
      <p:sp>
        <p:nvSpPr>
          <p:cNvPr id="79" name="Rectangle 78">
            <a:extLst>
              <a:ext uri="{FF2B5EF4-FFF2-40B4-BE49-F238E27FC236}">
                <a16:creationId xmlns:a16="http://schemas.microsoft.com/office/drawing/2014/main" id="{FEB9701B-326F-40E6-ADEB-73D5D1A5F66D}"/>
              </a:ext>
            </a:extLst>
          </p:cNvPr>
          <p:cNvSpPr/>
          <p:nvPr/>
        </p:nvSpPr>
        <p:spPr>
          <a:xfrm rot="5400000">
            <a:off x="6548014" y="3150740"/>
            <a:ext cx="429827" cy="230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a16="http://schemas.microsoft.com/office/drawing/2014/main" id="{1C191519-454E-4098-93E2-7271A2DA95E3}"/>
              </a:ext>
            </a:extLst>
          </p:cNvPr>
          <p:cNvSpPr/>
          <p:nvPr/>
        </p:nvSpPr>
        <p:spPr>
          <a:xfrm>
            <a:off x="5549283" y="3909218"/>
            <a:ext cx="429827" cy="230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a16="http://schemas.microsoft.com/office/drawing/2014/main" id="{5BB43965-E606-4461-9EFE-AC53E46E1AE8}"/>
              </a:ext>
            </a:extLst>
          </p:cNvPr>
          <p:cNvSpPr/>
          <p:nvPr/>
        </p:nvSpPr>
        <p:spPr>
          <a:xfrm rot="5400000">
            <a:off x="6550972" y="3295837"/>
            <a:ext cx="429827" cy="230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Flowchart: Connector 82">
            <a:extLst>
              <a:ext uri="{FF2B5EF4-FFF2-40B4-BE49-F238E27FC236}">
                <a16:creationId xmlns:a16="http://schemas.microsoft.com/office/drawing/2014/main" id="{E2121825-1F6F-48BA-B4A4-0D61F6390505}"/>
              </a:ext>
            </a:extLst>
          </p:cNvPr>
          <p:cNvSpPr/>
          <p:nvPr/>
        </p:nvSpPr>
        <p:spPr>
          <a:xfrm>
            <a:off x="6048836" y="3919573"/>
            <a:ext cx="140191" cy="15979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lowchart: Connector 83">
            <a:extLst>
              <a:ext uri="{FF2B5EF4-FFF2-40B4-BE49-F238E27FC236}">
                <a16:creationId xmlns:a16="http://schemas.microsoft.com/office/drawing/2014/main" id="{FB1B4207-C8D6-4DD1-A5D9-07F5CD737F6E}"/>
              </a:ext>
            </a:extLst>
          </p:cNvPr>
          <p:cNvSpPr/>
          <p:nvPr/>
        </p:nvSpPr>
        <p:spPr>
          <a:xfrm>
            <a:off x="6722252" y="3502238"/>
            <a:ext cx="140191" cy="15979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457B8C4-32BE-44DD-88EF-0E5B06738BB8}"/>
              </a:ext>
            </a:extLst>
          </p:cNvPr>
          <p:cNvSpPr txBox="1"/>
          <p:nvPr/>
        </p:nvSpPr>
        <p:spPr>
          <a:xfrm>
            <a:off x="7272111" y="5924293"/>
            <a:ext cx="422432" cy="369332"/>
          </a:xfrm>
          <a:prstGeom prst="rect">
            <a:avLst/>
          </a:prstGeom>
          <a:noFill/>
        </p:spPr>
        <p:txBody>
          <a:bodyPr wrap="square" rtlCol="0">
            <a:spAutoFit/>
          </a:bodyPr>
          <a:lstStyle/>
          <a:p>
            <a:r>
              <a:rPr lang="en-US" dirty="0"/>
              <a:t>10</a:t>
            </a:r>
            <a:endParaRPr lang="en-IN" dirty="0"/>
          </a:p>
        </p:txBody>
      </p:sp>
      <p:sp>
        <p:nvSpPr>
          <p:cNvPr id="13" name="TextBox 12">
            <a:extLst>
              <a:ext uri="{FF2B5EF4-FFF2-40B4-BE49-F238E27FC236}">
                <a16:creationId xmlns:a16="http://schemas.microsoft.com/office/drawing/2014/main" id="{060D040E-FD18-4A67-8B87-222CE637BCCA}"/>
              </a:ext>
            </a:extLst>
          </p:cNvPr>
          <p:cNvSpPr txBox="1"/>
          <p:nvPr/>
        </p:nvSpPr>
        <p:spPr>
          <a:xfrm>
            <a:off x="7665176" y="5919854"/>
            <a:ext cx="377108" cy="369332"/>
          </a:xfrm>
          <a:prstGeom prst="rect">
            <a:avLst/>
          </a:prstGeom>
          <a:noFill/>
        </p:spPr>
        <p:txBody>
          <a:bodyPr wrap="square" rtlCol="0">
            <a:spAutoFit/>
          </a:bodyPr>
          <a:lstStyle/>
          <a:p>
            <a:r>
              <a:rPr lang="en-US" dirty="0"/>
              <a:t>9</a:t>
            </a:r>
            <a:endParaRPr lang="en-IN" dirty="0"/>
          </a:p>
        </p:txBody>
      </p:sp>
      <p:sp>
        <p:nvSpPr>
          <p:cNvPr id="14" name="TextBox 13">
            <a:extLst>
              <a:ext uri="{FF2B5EF4-FFF2-40B4-BE49-F238E27FC236}">
                <a16:creationId xmlns:a16="http://schemas.microsoft.com/office/drawing/2014/main" id="{DCA4F2EE-0195-4C87-804B-3427D53778C5}"/>
              </a:ext>
            </a:extLst>
          </p:cNvPr>
          <p:cNvSpPr txBox="1"/>
          <p:nvPr/>
        </p:nvSpPr>
        <p:spPr>
          <a:xfrm>
            <a:off x="7993313" y="5924293"/>
            <a:ext cx="377108" cy="369332"/>
          </a:xfrm>
          <a:prstGeom prst="rect">
            <a:avLst/>
          </a:prstGeom>
          <a:noFill/>
        </p:spPr>
        <p:txBody>
          <a:bodyPr wrap="square" rtlCol="0">
            <a:spAutoFit/>
          </a:bodyPr>
          <a:lstStyle/>
          <a:p>
            <a:r>
              <a:rPr lang="en-US" dirty="0"/>
              <a:t>8</a:t>
            </a:r>
            <a:endParaRPr lang="en-IN" dirty="0"/>
          </a:p>
        </p:txBody>
      </p:sp>
      <p:sp>
        <p:nvSpPr>
          <p:cNvPr id="17" name="TextBox 16">
            <a:extLst>
              <a:ext uri="{FF2B5EF4-FFF2-40B4-BE49-F238E27FC236}">
                <a16:creationId xmlns:a16="http://schemas.microsoft.com/office/drawing/2014/main" id="{03288F77-0207-406B-B9EB-2EB6B7C09C15}"/>
              </a:ext>
            </a:extLst>
          </p:cNvPr>
          <p:cNvSpPr txBox="1"/>
          <p:nvPr/>
        </p:nvSpPr>
        <p:spPr>
          <a:xfrm>
            <a:off x="8276921" y="5924293"/>
            <a:ext cx="305357" cy="369332"/>
          </a:xfrm>
          <a:prstGeom prst="rect">
            <a:avLst/>
          </a:prstGeom>
          <a:noFill/>
        </p:spPr>
        <p:txBody>
          <a:bodyPr wrap="square" rtlCol="0">
            <a:spAutoFit/>
          </a:bodyPr>
          <a:lstStyle/>
          <a:p>
            <a:r>
              <a:rPr lang="en-US" dirty="0"/>
              <a:t>7</a:t>
            </a:r>
            <a:endParaRPr lang="en-IN" dirty="0"/>
          </a:p>
        </p:txBody>
      </p:sp>
      <p:sp>
        <p:nvSpPr>
          <p:cNvPr id="25" name="TextBox 24">
            <a:extLst>
              <a:ext uri="{FF2B5EF4-FFF2-40B4-BE49-F238E27FC236}">
                <a16:creationId xmlns:a16="http://schemas.microsoft.com/office/drawing/2014/main" id="{FA74F5C4-DE84-45E1-BD3C-C5D366236CD3}"/>
              </a:ext>
            </a:extLst>
          </p:cNvPr>
          <p:cNvSpPr txBox="1"/>
          <p:nvPr/>
        </p:nvSpPr>
        <p:spPr>
          <a:xfrm>
            <a:off x="8559289" y="5924293"/>
            <a:ext cx="343016" cy="369332"/>
          </a:xfrm>
          <a:prstGeom prst="rect">
            <a:avLst/>
          </a:prstGeom>
          <a:noFill/>
        </p:spPr>
        <p:txBody>
          <a:bodyPr wrap="square" rtlCol="0">
            <a:spAutoFit/>
          </a:bodyPr>
          <a:lstStyle/>
          <a:p>
            <a:r>
              <a:rPr lang="en-US" dirty="0"/>
              <a:t>6</a:t>
            </a:r>
            <a:endParaRPr lang="en-IN" dirty="0"/>
          </a:p>
        </p:txBody>
      </p:sp>
      <p:sp>
        <p:nvSpPr>
          <p:cNvPr id="41" name="TextBox 40">
            <a:extLst>
              <a:ext uri="{FF2B5EF4-FFF2-40B4-BE49-F238E27FC236}">
                <a16:creationId xmlns:a16="http://schemas.microsoft.com/office/drawing/2014/main" id="{55A28D07-0CB9-4227-8998-0A891A6E42D4}"/>
              </a:ext>
            </a:extLst>
          </p:cNvPr>
          <p:cNvSpPr txBox="1"/>
          <p:nvPr/>
        </p:nvSpPr>
        <p:spPr>
          <a:xfrm>
            <a:off x="8836981" y="5924293"/>
            <a:ext cx="317934" cy="369332"/>
          </a:xfrm>
          <a:prstGeom prst="rect">
            <a:avLst/>
          </a:prstGeom>
          <a:noFill/>
        </p:spPr>
        <p:txBody>
          <a:bodyPr wrap="square" rtlCol="0">
            <a:spAutoFit/>
          </a:bodyPr>
          <a:lstStyle/>
          <a:p>
            <a:r>
              <a:rPr lang="en-US" dirty="0"/>
              <a:t>5</a:t>
            </a:r>
            <a:endParaRPr lang="en-IN" dirty="0"/>
          </a:p>
        </p:txBody>
      </p:sp>
      <p:sp>
        <p:nvSpPr>
          <p:cNvPr id="43" name="TextBox 42">
            <a:extLst>
              <a:ext uri="{FF2B5EF4-FFF2-40B4-BE49-F238E27FC236}">
                <a16:creationId xmlns:a16="http://schemas.microsoft.com/office/drawing/2014/main" id="{F2F68C57-CB80-4F25-B25A-4A2D6F560CAA}"/>
              </a:ext>
            </a:extLst>
          </p:cNvPr>
          <p:cNvSpPr txBox="1"/>
          <p:nvPr/>
        </p:nvSpPr>
        <p:spPr>
          <a:xfrm>
            <a:off x="9127716" y="5924293"/>
            <a:ext cx="412747" cy="369332"/>
          </a:xfrm>
          <a:prstGeom prst="rect">
            <a:avLst/>
          </a:prstGeom>
          <a:noFill/>
        </p:spPr>
        <p:txBody>
          <a:bodyPr wrap="square" rtlCol="0">
            <a:spAutoFit/>
          </a:bodyPr>
          <a:lstStyle/>
          <a:p>
            <a:r>
              <a:rPr lang="en-US" dirty="0"/>
              <a:t>4</a:t>
            </a:r>
            <a:endParaRPr lang="en-IN" dirty="0"/>
          </a:p>
        </p:txBody>
      </p:sp>
      <p:sp>
        <p:nvSpPr>
          <p:cNvPr id="44" name="TextBox 43">
            <a:extLst>
              <a:ext uri="{FF2B5EF4-FFF2-40B4-BE49-F238E27FC236}">
                <a16:creationId xmlns:a16="http://schemas.microsoft.com/office/drawing/2014/main" id="{427FC389-F0D4-40A8-930B-C1A2A97E0867}"/>
              </a:ext>
            </a:extLst>
          </p:cNvPr>
          <p:cNvSpPr txBox="1"/>
          <p:nvPr/>
        </p:nvSpPr>
        <p:spPr>
          <a:xfrm>
            <a:off x="9435422" y="5924293"/>
            <a:ext cx="328102" cy="369332"/>
          </a:xfrm>
          <a:prstGeom prst="rect">
            <a:avLst/>
          </a:prstGeom>
          <a:noFill/>
        </p:spPr>
        <p:txBody>
          <a:bodyPr wrap="square" rtlCol="0">
            <a:spAutoFit/>
          </a:bodyPr>
          <a:lstStyle/>
          <a:p>
            <a:r>
              <a:rPr lang="en-US" dirty="0"/>
              <a:t>3</a:t>
            </a:r>
            <a:endParaRPr lang="en-IN" dirty="0"/>
          </a:p>
        </p:txBody>
      </p:sp>
      <p:sp>
        <p:nvSpPr>
          <p:cNvPr id="45" name="TextBox 44">
            <a:extLst>
              <a:ext uri="{FF2B5EF4-FFF2-40B4-BE49-F238E27FC236}">
                <a16:creationId xmlns:a16="http://schemas.microsoft.com/office/drawing/2014/main" id="{156CA938-5E37-4479-A4A0-CC78879029F0}"/>
              </a:ext>
            </a:extLst>
          </p:cNvPr>
          <p:cNvSpPr txBox="1"/>
          <p:nvPr/>
        </p:nvSpPr>
        <p:spPr>
          <a:xfrm>
            <a:off x="9721397" y="5924293"/>
            <a:ext cx="328102" cy="369332"/>
          </a:xfrm>
          <a:prstGeom prst="rect">
            <a:avLst/>
          </a:prstGeom>
          <a:noFill/>
        </p:spPr>
        <p:txBody>
          <a:bodyPr wrap="square" rtlCol="0">
            <a:spAutoFit/>
          </a:bodyPr>
          <a:lstStyle/>
          <a:p>
            <a:r>
              <a:rPr lang="en-US" dirty="0"/>
              <a:t>2</a:t>
            </a:r>
            <a:endParaRPr lang="en-IN" dirty="0"/>
          </a:p>
        </p:txBody>
      </p:sp>
      <p:sp>
        <p:nvSpPr>
          <p:cNvPr id="49" name="TextBox 48">
            <a:extLst>
              <a:ext uri="{FF2B5EF4-FFF2-40B4-BE49-F238E27FC236}">
                <a16:creationId xmlns:a16="http://schemas.microsoft.com/office/drawing/2014/main" id="{F5D277B9-984F-40DD-A684-729CCF5C1B16}"/>
              </a:ext>
            </a:extLst>
          </p:cNvPr>
          <p:cNvSpPr txBox="1"/>
          <p:nvPr/>
        </p:nvSpPr>
        <p:spPr>
          <a:xfrm>
            <a:off x="10005489" y="5909903"/>
            <a:ext cx="565324" cy="369332"/>
          </a:xfrm>
          <a:prstGeom prst="rect">
            <a:avLst/>
          </a:prstGeom>
          <a:noFill/>
        </p:spPr>
        <p:txBody>
          <a:bodyPr wrap="square" rtlCol="0">
            <a:spAutoFit/>
          </a:bodyPr>
          <a:lstStyle/>
          <a:p>
            <a:r>
              <a:rPr lang="en-US" dirty="0"/>
              <a:t>1</a:t>
            </a:r>
            <a:endParaRPr lang="en-IN" dirty="0"/>
          </a:p>
        </p:txBody>
      </p:sp>
      <p:sp>
        <p:nvSpPr>
          <p:cNvPr id="78" name="Rectangle 77">
            <a:extLst>
              <a:ext uri="{FF2B5EF4-FFF2-40B4-BE49-F238E27FC236}">
                <a16:creationId xmlns:a16="http://schemas.microsoft.com/office/drawing/2014/main" id="{F14BABF9-5555-4D26-A81B-E817D85E0300}"/>
              </a:ext>
            </a:extLst>
          </p:cNvPr>
          <p:cNvSpPr/>
          <p:nvPr/>
        </p:nvSpPr>
        <p:spPr>
          <a:xfrm>
            <a:off x="5861274" y="3926974"/>
            <a:ext cx="330531" cy="19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Flowchart: Connector 81">
            <a:extLst>
              <a:ext uri="{FF2B5EF4-FFF2-40B4-BE49-F238E27FC236}">
                <a16:creationId xmlns:a16="http://schemas.microsoft.com/office/drawing/2014/main" id="{69FCD516-0E5A-4FB3-BE09-D38F9B9E07D4}"/>
              </a:ext>
            </a:extLst>
          </p:cNvPr>
          <p:cNvSpPr/>
          <p:nvPr/>
        </p:nvSpPr>
        <p:spPr>
          <a:xfrm>
            <a:off x="5806159" y="3907072"/>
            <a:ext cx="154872" cy="195309"/>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5" name="Rectangle 84">
            <a:extLst>
              <a:ext uri="{FF2B5EF4-FFF2-40B4-BE49-F238E27FC236}">
                <a16:creationId xmlns:a16="http://schemas.microsoft.com/office/drawing/2014/main" id="{F766A3DF-5163-4FF1-B599-6983B7F8C011}"/>
              </a:ext>
            </a:extLst>
          </p:cNvPr>
          <p:cNvSpPr/>
          <p:nvPr/>
        </p:nvSpPr>
        <p:spPr>
          <a:xfrm>
            <a:off x="5683442" y="3901228"/>
            <a:ext cx="330531" cy="19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Flowchart: Connector 85">
            <a:extLst>
              <a:ext uri="{FF2B5EF4-FFF2-40B4-BE49-F238E27FC236}">
                <a16:creationId xmlns:a16="http://schemas.microsoft.com/office/drawing/2014/main" id="{A0924E12-44C4-453A-A983-843D3379A00B}"/>
              </a:ext>
            </a:extLst>
          </p:cNvPr>
          <p:cNvSpPr/>
          <p:nvPr/>
        </p:nvSpPr>
        <p:spPr>
          <a:xfrm>
            <a:off x="5535162" y="3926974"/>
            <a:ext cx="154872" cy="19530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69224155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25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25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27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28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9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30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31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32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33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34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35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36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36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37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37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37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37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38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38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390"/>
                                  </p:stCondLst>
                                  <p:childTnLst>
                                    <p:set>
                                      <p:cBhvr>
                                        <p:cTn id="78" dur="1" fill="hold">
                                          <p:stCondLst>
                                            <p:cond delay="0"/>
                                          </p:stCondLst>
                                        </p:cTn>
                                        <p:tgtEl>
                                          <p:spTgt spid="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40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41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420"/>
                                  </p:stCondLst>
                                  <p:childTnLst>
                                    <p:set>
                                      <p:cBhvr>
                                        <p:cTn id="91" dur="1" fill="hold">
                                          <p:stCondLst>
                                            <p:cond delay="0"/>
                                          </p:stCondLst>
                                        </p:cTn>
                                        <p:tgtEl>
                                          <p:spTgt spid="5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430"/>
                                  </p:stCondLst>
                                  <p:childTnLst>
                                    <p:set>
                                      <p:cBhvr>
                                        <p:cTn id="95" dur="1" fill="hold">
                                          <p:stCondLst>
                                            <p:cond delay="0"/>
                                          </p:stCondLst>
                                        </p:cTn>
                                        <p:tgtEl>
                                          <p:spTgt spid="5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440"/>
                                  </p:stCondLst>
                                  <p:childTnLst>
                                    <p:set>
                                      <p:cBhvr>
                                        <p:cTn id="99" dur="1" fill="hold">
                                          <p:stCondLst>
                                            <p:cond delay="0"/>
                                          </p:stCondLst>
                                        </p:cTn>
                                        <p:tgtEl>
                                          <p:spTgt spid="55"/>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450"/>
                                  </p:stCondLst>
                                  <p:childTnLst>
                                    <p:set>
                                      <p:cBhvr>
                                        <p:cTn id="103" dur="1" fill="hold">
                                          <p:stCondLst>
                                            <p:cond delay="0"/>
                                          </p:stCondLst>
                                        </p:cTn>
                                        <p:tgtEl>
                                          <p:spTgt spid="56"/>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460"/>
                                  </p:stCondLst>
                                  <p:childTnLst>
                                    <p:set>
                                      <p:cBhvr>
                                        <p:cTn id="107" dur="1" fill="hold">
                                          <p:stCondLst>
                                            <p:cond delay="0"/>
                                          </p:stCondLst>
                                        </p:cTn>
                                        <p:tgtEl>
                                          <p:spTgt spid="57"/>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470"/>
                                  </p:stCondLst>
                                  <p:childTnLst>
                                    <p:set>
                                      <p:cBhvr>
                                        <p:cTn id="111" dur="1" fill="hold">
                                          <p:stCondLst>
                                            <p:cond delay="0"/>
                                          </p:stCondLst>
                                        </p:cTn>
                                        <p:tgtEl>
                                          <p:spTgt spid="5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480"/>
                                  </p:stCondLst>
                                  <p:childTnLst>
                                    <p:set>
                                      <p:cBhvr>
                                        <p:cTn id="115" dur="1" fill="hold">
                                          <p:stCondLst>
                                            <p:cond delay="0"/>
                                          </p:stCondLst>
                                        </p:cTn>
                                        <p:tgtEl>
                                          <p:spTgt spid="59"/>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490"/>
                                  </p:stCondLst>
                                  <p:childTnLst>
                                    <p:set>
                                      <p:cBhvr>
                                        <p:cTn id="119" dur="1" fill="hold">
                                          <p:stCondLst>
                                            <p:cond delay="0"/>
                                          </p:stCondLst>
                                        </p:cTn>
                                        <p:tgtEl>
                                          <p:spTgt spid="60"/>
                                        </p:tgtEl>
                                        <p:attrNameLst>
                                          <p:attrName>style.visibility</p:attrName>
                                        </p:attrNameLst>
                                      </p:cBhvr>
                                      <p:to>
                                        <p:strVal val="visible"/>
                                      </p:to>
                                    </p:set>
                                  </p:childTnLst>
                                </p:cTn>
                              </p:par>
                              <p:par>
                                <p:cTn id="120" presetID="1" presetClass="entr" presetSubtype="0" fill="hold" grpId="0" nodeType="withEffect">
                                  <p:stCondLst>
                                    <p:cond delay="490"/>
                                  </p:stCondLst>
                                  <p:childTnLst>
                                    <p:set>
                                      <p:cBhvr>
                                        <p:cTn id="121" dur="1" fill="hold">
                                          <p:stCondLst>
                                            <p:cond delay="0"/>
                                          </p:stCondLst>
                                        </p:cTn>
                                        <p:tgtEl>
                                          <p:spTgt spid="61"/>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500"/>
                                  </p:stCondLst>
                                  <p:childTnLst>
                                    <p:set>
                                      <p:cBhvr>
                                        <p:cTn id="125" dur="1" fill="hold">
                                          <p:stCondLst>
                                            <p:cond delay="0"/>
                                          </p:stCondLst>
                                        </p:cTn>
                                        <p:tgtEl>
                                          <p:spTgt spid="65"/>
                                        </p:tgtEl>
                                        <p:attrNameLst>
                                          <p:attrName>style.visibility</p:attrName>
                                        </p:attrNameLst>
                                      </p:cBhvr>
                                      <p:to>
                                        <p:strVal val="visible"/>
                                      </p:to>
                                    </p:set>
                                  </p:childTnLst>
                                </p:cTn>
                              </p:par>
                              <p:par>
                                <p:cTn id="126" presetID="1" presetClass="entr" presetSubtype="0" fill="hold" grpId="0" nodeType="withEffect">
                                  <p:stCondLst>
                                    <p:cond delay="500"/>
                                  </p:stCondLst>
                                  <p:childTnLst>
                                    <p:set>
                                      <p:cBhvr>
                                        <p:cTn id="127" dur="1" fill="hold">
                                          <p:stCondLst>
                                            <p:cond delay="0"/>
                                          </p:stCondLst>
                                        </p:cTn>
                                        <p:tgtEl>
                                          <p:spTgt spid="64"/>
                                        </p:tgtEl>
                                        <p:attrNameLst>
                                          <p:attrName>style.visibility</p:attrName>
                                        </p:attrNameLst>
                                      </p:cBhvr>
                                      <p:to>
                                        <p:strVal val="visible"/>
                                      </p:to>
                                    </p:set>
                                  </p:childTnLst>
                                </p:cTn>
                              </p:par>
                              <p:par>
                                <p:cTn id="128" presetID="1" presetClass="entr" presetSubtype="0" fill="hold" grpId="0" nodeType="withEffect">
                                  <p:stCondLst>
                                    <p:cond delay="500"/>
                                  </p:stCondLst>
                                  <p:childTnLst>
                                    <p:set>
                                      <p:cBhvr>
                                        <p:cTn id="129" dur="1" fill="hold">
                                          <p:stCondLst>
                                            <p:cond delay="0"/>
                                          </p:stCondLst>
                                        </p:cTn>
                                        <p:tgtEl>
                                          <p:spTgt spid="62"/>
                                        </p:tgtEl>
                                        <p:attrNameLst>
                                          <p:attrName>style.visibility</p:attrName>
                                        </p:attrNameLst>
                                      </p:cBhvr>
                                      <p:to>
                                        <p:strVal val="visible"/>
                                      </p:to>
                                    </p:set>
                                  </p:childTnLst>
                                </p:cTn>
                              </p:par>
                              <p:par>
                                <p:cTn id="130" presetID="1" presetClass="entr" presetSubtype="0" fill="hold" grpId="0" nodeType="withEffect">
                                  <p:stCondLst>
                                    <p:cond delay="500"/>
                                  </p:stCondLst>
                                  <p:childTnLst>
                                    <p:set>
                                      <p:cBhvr>
                                        <p:cTn id="131" dur="1" fill="hold">
                                          <p:stCondLst>
                                            <p:cond delay="0"/>
                                          </p:stCondLst>
                                        </p:cTn>
                                        <p:tgtEl>
                                          <p:spTgt spid="63"/>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510"/>
                                  </p:stCondLst>
                                  <p:childTnLst>
                                    <p:set>
                                      <p:cBhvr>
                                        <p:cTn id="135" dur="1" fill="hold">
                                          <p:stCondLst>
                                            <p:cond delay="0"/>
                                          </p:stCondLst>
                                        </p:cTn>
                                        <p:tgtEl>
                                          <p:spTgt spid="66"/>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520"/>
                                  </p:stCondLst>
                                  <p:childTnLst>
                                    <p:set>
                                      <p:cBhvr>
                                        <p:cTn id="139" dur="1" fill="hold">
                                          <p:stCondLst>
                                            <p:cond delay="0"/>
                                          </p:stCondLst>
                                        </p:cTn>
                                        <p:tgtEl>
                                          <p:spTgt spid="68"/>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550"/>
                                  </p:stCondLst>
                                  <p:childTnLst>
                                    <p:set>
                                      <p:cBhvr>
                                        <p:cTn id="143" dur="1" fill="hold">
                                          <p:stCondLst>
                                            <p:cond delay="0"/>
                                          </p:stCondLst>
                                        </p:cTn>
                                        <p:tgtEl>
                                          <p:spTgt spid="69"/>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580"/>
                                  </p:stCondLst>
                                  <p:childTnLst>
                                    <p:set>
                                      <p:cBhvr>
                                        <p:cTn id="147" dur="1" fill="hold">
                                          <p:stCondLst>
                                            <p:cond delay="0"/>
                                          </p:stCondLst>
                                        </p:cTn>
                                        <p:tgtEl>
                                          <p:spTgt spid="70"/>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610"/>
                                  </p:stCondLst>
                                  <p:childTnLst>
                                    <p:set>
                                      <p:cBhvr>
                                        <p:cTn id="151" dur="1" fill="hold">
                                          <p:stCondLst>
                                            <p:cond delay="0"/>
                                          </p:stCondLst>
                                        </p:cTn>
                                        <p:tgtEl>
                                          <p:spTgt spid="7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640"/>
                                  </p:stCondLst>
                                  <p:childTnLst>
                                    <p:set>
                                      <p:cBhvr>
                                        <p:cTn id="155" dur="1" fill="hold">
                                          <p:stCondLst>
                                            <p:cond delay="0"/>
                                          </p:stCondLst>
                                        </p:cTn>
                                        <p:tgtEl>
                                          <p:spTgt spid="72"/>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670"/>
                                  </p:stCondLst>
                                  <p:childTnLst>
                                    <p:set>
                                      <p:cBhvr>
                                        <p:cTn id="159" dur="1" fill="hold">
                                          <p:stCondLst>
                                            <p:cond delay="0"/>
                                          </p:stCondLst>
                                        </p:cTn>
                                        <p:tgtEl>
                                          <p:spTgt spid="73"/>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700"/>
                                  </p:stCondLst>
                                  <p:childTnLst>
                                    <p:set>
                                      <p:cBhvr>
                                        <p:cTn id="163" dur="1" fill="hold">
                                          <p:stCondLst>
                                            <p:cond delay="0"/>
                                          </p:stCondLst>
                                        </p:cTn>
                                        <p:tgtEl>
                                          <p:spTgt spid="74"/>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730"/>
                                  </p:stCondLst>
                                  <p:childTnLst>
                                    <p:set>
                                      <p:cBhvr>
                                        <p:cTn id="167" dur="1" fill="hold">
                                          <p:stCondLst>
                                            <p:cond delay="0"/>
                                          </p:stCondLst>
                                        </p:cTn>
                                        <p:tgtEl>
                                          <p:spTgt spid="75"/>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760"/>
                                  </p:stCondLst>
                                  <p:childTnLst>
                                    <p:set>
                                      <p:cBhvr>
                                        <p:cTn id="171" dur="1" fill="hold">
                                          <p:stCondLst>
                                            <p:cond delay="0"/>
                                          </p:stCondLst>
                                        </p:cTn>
                                        <p:tgtEl>
                                          <p:spTgt spid="76"/>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790"/>
                                  </p:stCondLst>
                                  <p:childTnLst>
                                    <p:set>
                                      <p:cBhvr>
                                        <p:cTn id="175" dur="1" fill="hold">
                                          <p:stCondLst>
                                            <p:cond delay="0"/>
                                          </p:stCondLst>
                                        </p:cTn>
                                        <p:tgtEl>
                                          <p:spTgt spid="77"/>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grpId="0" nodeType="clickEffect">
                                  <p:stCondLst>
                                    <p:cond delay="750"/>
                                  </p:stCondLst>
                                  <p:childTnLst>
                                    <p:set>
                                      <p:cBhvr>
                                        <p:cTn id="179" dur="1" fill="hold">
                                          <p:stCondLst>
                                            <p:cond delay="0"/>
                                          </p:stCondLst>
                                        </p:cTn>
                                        <p:tgtEl>
                                          <p:spTgt spid="67"/>
                                        </p:tgtEl>
                                        <p:attrNameLst>
                                          <p:attrName>style.visibility</p:attrName>
                                        </p:attrNameLst>
                                      </p:cBhvr>
                                      <p:to>
                                        <p:strVal val="hidden"/>
                                      </p:to>
                                    </p:set>
                                  </p:childTnLst>
                                </p:cTn>
                              </p:par>
                              <p:par>
                                <p:cTn id="180" presetID="1" presetClass="exit" presetSubtype="0" fill="hold" grpId="0" nodeType="withEffect">
                                  <p:stCondLst>
                                    <p:cond delay="750"/>
                                  </p:stCondLst>
                                  <p:childTnLst>
                                    <p:set>
                                      <p:cBhvr>
                                        <p:cTn id="181" dur="1" fill="hold">
                                          <p:stCondLst>
                                            <p:cond delay="0"/>
                                          </p:stCondLst>
                                        </p:cTn>
                                        <p:tgtEl>
                                          <p:spTgt spid="24"/>
                                        </p:tgtEl>
                                        <p:attrNameLst>
                                          <p:attrName>style.visibility</p:attrName>
                                        </p:attrNameLst>
                                      </p:cBhvr>
                                      <p:to>
                                        <p:strVal val="hidden"/>
                                      </p:to>
                                    </p:set>
                                  </p:childTnLst>
                                </p:cTn>
                              </p:par>
                              <p:par>
                                <p:cTn id="182" presetID="1" presetClass="exit" presetSubtype="0" fill="hold" grpId="0" nodeType="withEffect">
                                  <p:stCondLst>
                                    <p:cond delay="750"/>
                                  </p:stCondLst>
                                  <p:childTnLst>
                                    <p:set>
                                      <p:cBhvr>
                                        <p:cTn id="183" dur="1" fill="hold">
                                          <p:stCondLst>
                                            <p:cond delay="0"/>
                                          </p:stCondLst>
                                        </p:cTn>
                                        <p:tgtEl>
                                          <p:spTgt spid="19"/>
                                        </p:tgtEl>
                                        <p:attrNameLst>
                                          <p:attrName>style.visibility</p:attrName>
                                        </p:attrNameLst>
                                      </p:cBhvr>
                                      <p:to>
                                        <p:strVal val="hidden"/>
                                      </p:to>
                                    </p:set>
                                  </p:childTnLst>
                                </p:cTn>
                              </p:par>
                              <p:par>
                                <p:cTn id="184" presetID="1" presetClass="exit" presetSubtype="0" fill="hold" grpId="0" nodeType="withEffect">
                                  <p:stCondLst>
                                    <p:cond delay="750"/>
                                  </p:stCondLst>
                                  <p:childTnLst>
                                    <p:set>
                                      <p:cBhvr>
                                        <p:cTn id="185" dur="1" fill="hold">
                                          <p:stCondLst>
                                            <p:cond delay="0"/>
                                          </p:stCondLst>
                                        </p:cTn>
                                        <p:tgtEl>
                                          <p:spTgt spid="22"/>
                                        </p:tgtEl>
                                        <p:attrNameLst>
                                          <p:attrName>style.visibility</p:attrName>
                                        </p:attrNameLst>
                                      </p:cBhvr>
                                      <p:to>
                                        <p:strVal val="hidden"/>
                                      </p:to>
                                    </p:set>
                                  </p:childTnLst>
                                </p:cTn>
                              </p:par>
                              <p:par>
                                <p:cTn id="186" presetID="1" presetClass="exit" presetSubtype="0" fill="hold" grpId="0" nodeType="withEffect">
                                  <p:stCondLst>
                                    <p:cond delay="750"/>
                                  </p:stCondLst>
                                  <p:childTnLst>
                                    <p:set>
                                      <p:cBhvr>
                                        <p:cTn id="187" dur="1" fill="hold">
                                          <p:stCondLst>
                                            <p:cond delay="0"/>
                                          </p:stCondLst>
                                        </p:cTn>
                                        <p:tgtEl>
                                          <p:spTgt spid="23"/>
                                        </p:tgtEl>
                                        <p:attrNameLst>
                                          <p:attrName>style.visibility</p:attrName>
                                        </p:attrNameLst>
                                      </p:cBhvr>
                                      <p:to>
                                        <p:strVal val="hidden"/>
                                      </p:to>
                                    </p:set>
                                  </p:childTnLst>
                                </p:cTn>
                              </p:par>
                              <p:par>
                                <p:cTn id="188" presetID="1" presetClass="exit" presetSubtype="0" fill="hold" grpId="0" nodeType="withEffect">
                                  <p:stCondLst>
                                    <p:cond delay="750"/>
                                  </p:stCondLst>
                                  <p:childTnLst>
                                    <p:set>
                                      <p:cBhvr>
                                        <p:cTn id="189" dur="1" fill="hold">
                                          <p:stCondLst>
                                            <p:cond delay="0"/>
                                          </p:stCondLst>
                                        </p:cTn>
                                        <p:tgtEl>
                                          <p:spTgt spid="21"/>
                                        </p:tgtEl>
                                        <p:attrNameLst>
                                          <p:attrName>style.visibility</p:attrName>
                                        </p:attrNameLst>
                                      </p:cBhvr>
                                      <p:to>
                                        <p:strVal val="hidden"/>
                                      </p:to>
                                    </p:set>
                                  </p:childTnLst>
                                </p:cTn>
                              </p:par>
                              <p:par>
                                <p:cTn id="190" presetID="1" presetClass="exit" presetSubtype="0" fill="hold" grpId="0" nodeType="withEffect">
                                  <p:stCondLst>
                                    <p:cond delay="750"/>
                                  </p:stCondLst>
                                  <p:childTnLst>
                                    <p:set>
                                      <p:cBhvr>
                                        <p:cTn id="191" dur="1" fill="hold">
                                          <p:stCondLst>
                                            <p:cond delay="0"/>
                                          </p:stCondLst>
                                        </p:cTn>
                                        <p:tgtEl>
                                          <p:spTgt spid="18"/>
                                        </p:tgtEl>
                                        <p:attrNameLst>
                                          <p:attrName>style.visibility</p:attrName>
                                        </p:attrNameLst>
                                      </p:cBhvr>
                                      <p:to>
                                        <p:strVal val="hidden"/>
                                      </p:to>
                                    </p:set>
                                  </p:childTnLst>
                                </p:cTn>
                              </p:par>
                              <p:par>
                                <p:cTn id="192" presetID="1" presetClass="exit" presetSubtype="0" fill="hold" grpId="0" nodeType="withEffect">
                                  <p:stCondLst>
                                    <p:cond delay="750"/>
                                  </p:stCondLst>
                                  <p:childTnLst>
                                    <p:set>
                                      <p:cBhvr>
                                        <p:cTn id="193" dur="1" fill="hold">
                                          <p:stCondLst>
                                            <p:cond delay="0"/>
                                          </p:stCondLst>
                                        </p:cTn>
                                        <p:tgtEl>
                                          <p:spTgt spid="20"/>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grpId="0" nodeType="clickEffect">
                                  <p:stCondLst>
                                    <p:cond delay="800"/>
                                  </p:stCondLst>
                                  <p:childTnLst>
                                    <p:set>
                                      <p:cBhvr>
                                        <p:cTn id="197" dur="1" fill="hold">
                                          <p:stCondLst>
                                            <p:cond delay="0"/>
                                          </p:stCondLst>
                                        </p:cTn>
                                        <p:tgtEl>
                                          <p:spTgt spid="79"/>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810"/>
                                  </p:stCondLst>
                                  <p:childTnLst>
                                    <p:set>
                                      <p:cBhvr>
                                        <p:cTn id="201" dur="1" fill="hold">
                                          <p:stCondLst>
                                            <p:cond delay="0"/>
                                          </p:stCondLst>
                                        </p:cTn>
                                        <p:tgtEl>
                                          <p:spTgt spid="80"/>
                                        </p:tgtEl>
                                        <p:attrNameLst>
                                          <p:attrName>style.visibility</p:attrName>
                                        </p:attrNameLst>
                                      </p:cBhvr>
                                      <p:to>
                                        <p:strVal val="visible"/>
                                      </p:to>
                                    </p:set>
                                  </p:childTnLst>
                                </p:cTn>
                              </p:par>
                              <p:par>
                                <p:cTn id="202" presetID="1" presetClass="entr" presetSubtype="0" fill="hold" grpId="0" nodeType="withEffect">
                                  <p:stCondLst>
                                    <p:cond delay="810"/>
                                  </p:stCondLst>
                                  <p:childTnLst>
                                    <p:set>
                                      <p:cBhvr>
                                        <p:cTn id="203" dur="1" fill="hold">
                                          <p:stCondLst>
                                            <p:cond delay="0"/>
                                          </p:stCondLst>
                                        </p:cTn>
                                        <p:tgtEl>
                                          <p:spTgt spid="81"/>
                                        </p:tgtEl>
                                        <p:attrNameLst>
                                          <p:attrName>style.visibility</p:attrName>
                                        </p:attrNameLst>
                                      </p:cBhvr>
                                      <p:to>
                                        <p:strVal val="visible"/>
                                      </p:to>
                                    </p:set>
                                  </p:childTnLst>
                                </p:cTn>
                              </p:par>
                              <p:par>
                                <p:cTn id="204" presetID="1" presetClass="entr" presetSubtype="0" fill="hold" grpId="0" nodeType="withEffect">
                                  <p:stCondLst>
                                    <p:cond delay="810"/>
                                  </p:stCondLst>
                                  <p:childTnLst>
                                    <p:set>
                                      <p:cBhvr>
                                        <p:cTn id="205" dur="1" fill="hold">
                                          <p:stCondLst>
                                            <p:cond delay="0"/>
                                          </p:stCondLst>
                                        </p:cTn>
                                        <p:tgtEl>
                                          <p:spTgt spid="83"/>
                                        </p:tgtEl>
                                        <p:attrNameLst>
                                          <p:attrName>style.visibility</p:attrName>
                                        </p:attrNameLst>
                                      </p:cBhvr>
                                      <p:to>
                                        <p:strVal val="visible"/>
                                      </p:to>
                                    </p:set>
                                  </p:childTnLst>
                                </p:cTn>
                              </p:par>
                              <p:par>
                                <p:cTn id="206" presetID="1" presetClass="entr" presetSubtype="0" fill="hold" grpId="0" nodeType="withEffect">
                                  <p:stCondLst>
                                    <p:cond delay="810"/>
                                  </p:stCondLst>
                                  <p:childTnLst>
                                    <p:set>
                                      <p:cBhvr>
                                        <p:cTn id="207" dur="1" fill="hold">
                                          <p:stCondLst>
                                            <p:cond delay="0"/>
                                          </p:stCondLst>
                                        </p:cTn>
                                        <p:tgtEl>
                                          <p:spTgt spid="8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800"/>
                                  </p:stCondLst>
                                  <p:childTnLst>
                                    <p:set>
                                      <p:cBhvr>
                                        <p:cTn id="211" dur="1" fill="hold">
                                          <p:stCondLst>
                                            <p:cond delay="0"/>
                                          </p:stCondLst>
                                        </p:cTn>
                                        <p:tgtEl>
                                          <p:spTgt spid="2"/>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810"/>
                                  </p:stCondLst>
                                  <p:childTnLst>
                                    <p:set>
                                      <p:cBhvr>
                                        <p:cTn id="215" dur="1" fill="hold">
                                          <p:stCondLst>
                                            <p:cond delay="0"/>
                                          </p:stCondLst>
                                        </p:cTn>
                                        <p:tgtEl>
                                          <p:spTgt spid="13"/>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820"/>
                                  </p:stCondLst>
                                  <p:childTnLst>
                                    <p:set>
                                      <p:cBhvr>
                                        <p:cTn id="219" dur="1" fill="hold">
                                          <p:stCondLst>
                                            <p:cond delay="0"/>
                                          </p:stCondLst>
                                        </p:cTn>
                                        <p:tgtEl>
                                          <p:spTgt spid="14"/>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830"/>
                                  </p:stCondLst>
                                  <p:childTnLst>
                                    <p:set>
                                      <p:cBhvr>
                                        <p:cTn id="223" dur="1" fill="hold">
                                          <p:stCondLst>
                                            <p:cond delay="0"/>
                                          </p:stCondLst>
                                        </p:cTn>
                                        <p:tgtEl>
                                          <p:spTgt spid="17"/>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840"/>
                                  </p:stCondLst>
                                  <p:childTnLst>
                                    <p:set>
                                      <p:cBhvr>
                                        <p:cTn id="227" dur="1" fill="hold">
                                          <p:stCondLst>
                                            <p:cond delay="0"/>
                                          </p:stCondLst>
                                        </p:cTn>
                                        <p:tgtEl>
                                          <p:spTgt spid="25"/>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850"/>
                                  </p:stCondLst>
                                  <p:childTnLst>
                                    <p:set>
                                      <p:cBhvr>
                                        <p:cTn id="231" dur="1" fill="hold">
                                          <p:stCondLst>
                                            <p:cond delay="0"/>
                                          </p:stCondLst>
                                        </p:cTn>
                                        <p:tgtEl>
                                          <p:spTgt spid="41"/>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860"/>
                                  </p:stCondLst>
                                  <p:childTnLst>
                                    <p:set>
                                      <p:cBhvr>
                                        <p:cTn id="235" dur="1" fill="hold">
                                          <p:stCondLst>
                                            <p:cond delay="0"/>
                                          </p:stCondLst>
                                        </p:cTn>
                                        <p:tgtEl>
                                          <p:spTgt spid="43"/>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870"/>
                                  </p:stCondLst>
                                  <p:childTnLst>
                                    <p:set>
                                      <p:cBhvr>
                                        <p:cTn id="239" dur="1" fill="hold">
                                          <p:stCondLst>
                                            <p:cond delay="0"/>
                                          </p:stCondLst>
                                        </p:cTn>
                                        <p:tgtEl>
                                          <p:spTgt spid="44"/>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880"/>
                                  </p:stCondLst>
                                  <p:childTnLst>
                                    <p:set>
                                      <p:cBhvr>
                                        <p:cTn id="243" dur="1" fill="hold">
                                          <p:stCondLst>
                                            <p:cond delay="0"/>
                                          </p:stCondLst>
                                        </p:cTn>
                                        <p:tgtEl>
                                          <p:spTgt spid="45"/>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890"/>
                                  </p:stCondLst>
                                  <p:childTnLst>
                                    <p:set>
                                      <p:cBhvr>
                                        <p:cTn id="247" dur="1" fill="hold">
                                          <p:stCondLst>
                                            <p:cond delay="0"/>
                                          </p:stCondLst>
                                        </p:cTn>
                                        <p:tgtEl>
                                          <p:spTgt spid="49"/>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grpId="0" nodeType="clickEffect">
                                  <p:stCondLst>
                                    <p:cond delay="900"/>
                                  </p:stCondLst>
                                  <p:childTnLst>
                                    <p:set>
                                      <p:cBhvr>
                                        <p:cTn id="251" dur="1" fill="hold">
                                          <p:stCondLst>
                                            <p:cond delay="0"/>
                                          </p:stCondLst>
                                        </p:cTn>
                                        <p:tgtEl>
                                          <p:spTgt spid="82"/>
                                        </p:tgtEl>
                                        <p:attrNameLst>
                                          <p:attrName>style.visibility</p:attrName>
                                        </p:attrNameLst>
                                      </p:cBhvr>
                                      <p:to>
                                        <p:strVal val="visible"/>
                                      </p:to>
                                    </p:set>
                                  </p:childTnLst>
                                </p:cTn>
                              </p:par>
                              <p:par>
                                <p:cTn id="252" presetID="1" presetClass="entr" presetSubtype="0" fill="hold" grpId="0" nodeType="withEffect">
                                  <p:stCondLst>
                                    <p:cond delay="900"/>
                                  </p:stCondLst>
                                  <p:childTnLst>
                                    <p:set>
                                      <p:cBhvr>
                                        <p:cTn id="253" dur="1" fill="hold">
                                          <p:stCondLst>
                                            <p:cond delay="0"/>
                                          </p:stCondLst>
                                        </p:cTn>
                                        <p:tgtEl>
                                          <p:spTgt spid="78"/>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1" presetClass="entr" presetSubtype="0" fill="hold" grpId="0" nodeType="clickEffect">
                                  <p:stCondLst>
                                    <p:cond delay="910"/>
                                  </p:stCondLst>
                                  <p:childTnLst>
                                    <p:set>
                                      <p:cBhvr>
                                        <p:cTn id="257" dur="1" fill="hold">
                                          <p:stCondLst>
                                            <p:cond delay="0"/>
                                          </p:stCondLst>
                                        </p:cTn>
                                        <p:tgtEl>
                                          <p:spTgt spid="85"/>
                                        </p:tgtEl>
                                        <p:attrNameLst>
                                          <p:attrName>style.visibility</p:attrName>
                                        </p:attrNameLst>
                                      </p:cBhvr>
                                      <p:to>
                                        <p:strVal val="visible"/>
                                      </p:to>
                                    </p:set>
                                  </p:childTnLst>
                                </p:cTn>
                              </p:par>
                              <p:par>
                                <p:cTn id="258" presetID="1" presetClass="entr" presetSubtype="0" fill="hold" grpId="0" nodeType="withEffect">
                                  <p:stCondLst>
                                    <p:cond delay="910"/>
                                  </p:stCondLst>
                                  <p:childTnLst>
                                    <p:set>
                                      <p:cBhvr>
                                        <p:cTn id="259"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2" grpId="0" animBg="1"/>
      <p:bldP spid="15" grpId="0" animBg="1"/>
      <p:bldP spid="16" grpId="0" animBg="1"/>
      <p:bldP spid="18" grpId="0" animBg="1"/>
      <p:bldP spid="19" grpId="0" animBg="1"/>
      <p:bldP spid="20" grpId="0" animBg="1"/>
      <p:bldP spid="21" grpId="0" animBg="1"/>
      <p:bldP spid="22" grpId="0" animBg="1"/>
      <p:bldP spid="23" grpId="0" animBg="1"/>
      <p:bldP spid="24" grpId="0" animBg="1"/>
      <p:bldP spid="29" grpId="0"/>
      <p:bldP spid="30" grpId="0"/>
      <p:bldP spid="31" grpId="0"/>
      <p:bldP spid="32" grpId="0"/>
      <p:bldP spid="33" grpId="0"/>
      <p:bldP spid="34" grpId="0"/>
      <p:bldP spid="35" grpId="0"/>
      <p:bldP spid="36" grpId="0"/>
      <p:bldP spid="37" grpId="0"/>
      <p:bldP spid="38" grpId="0"/>
      <p:bldP spid="39" grpId="0" animBg="1"/>
      <p:bldP spid="40" grpId="0" animBg="1"/>
      <p:bldP spid="42" grpId="0" animBg="1"/>
      <p:bldP spid="46" grpId="0" animBg="1"/>
      <p:bldP spid="47" grpId="0" animBg="1"/>
      <p:bldP spid="48" grpId="0" animBg="1"/>
      <p:bldP spid="50" grpId="0"/>
      <p:bldP spid="51" grpId="0"/>
      <p:bldP spid="52" grpId="0"/>
      <p:bldP spid="53" grpId="0"/>
      <p:bldP spid="54" grpId="0"/>
      <p:bldP spid="55" grpId="0"/>
      <p:bldP spid="56" grpId="0"/>
      <p:bldP spid="57" grpId="0"/>
      <p:bldP spid="58" grpId="0"/>
      <p:bldP spid="59" grpId="0"/>
      <p:bldP spid="60" grpId="0" animBg="1"/>
      <p:bldP spid="61" grpId="0" animBg="1"/>
      <p:bldP spid="62" grpId="0" animBg="1"/>
      <p:bldP spid="63" grpId="0" animBg="1"/>
      <p:bldP spid="64" grpId="0" animBg="1"/>
      <p:bldP spid="65" grpId="0" animBg="1"/>
      <p:bldP spid="66" grpId="0" animBg="1"/>
      <p:bldP spid="67" grpId="0" animBg="1"/>
      <p:bldP spid="68" grpId="0"/>
      <p:bldP spid="69" grpId="0"/>
      <p:bldP spid="70" grpId="0"/>
      <p:bldP spid="71" grpId="0"/>
      <p:bldP spid="72" grpId="0"/>
      <p:bldP spid="73" grpId="0"/>
      <p:bldP spid="74" grpId="0"/>
      <p:bldP spid="75" grpId="0"/>
      <p:bldP spid="76" grpId="0"/>
      <p:bldP spid="77" grpId="0"/>
      <p:bldP spid="79" grpId="0" animBg="1"/>
      <p:bldP spid="80" grpId="0" animBg="1"/>
      <p:bldP spid="81" grpId="0" animBg="1"/>
      <p:bldP spid="83" grpId="0" animBg="1"/>
      <p:bldP spid="84" grpId="0" animBg="1"/>
      <p:bldP spid="2" grpId="0"/>
      <p:bldP spid="13" grpId="0"/>
      <p:bldP spid="14" grpId="0"/>
      <p:bldP spid="17" grpId="0"/>
      <p:bldP spid="25" grpId="0"/>
      <p:bldP spid="41" grpId="0"/>
      <p:bldP spid="43" grpId="0"/>
      <p:bldP spid="44" grpId="0"/>
      <p:bldP spid="45" grpId="0"/>
      <p:bldP spid="49" grpId="0"/>
      <p:bldP spid="78" grpId="0" animBg="1"/>
      <p:bldP spid="82" grpId="0" animBg="1"/>
      <p:bldP spid="85" grpId="0" animBg="1"/>
      <p:bldP spid="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AB321-6D3F-4ED6-A9A8-5DE1036B9456}"/>
              </a:ext>
            </a:extLst>
          </p:cNvPr>
          <p:cNvPicPr>
            <a:picLocks noChangeAspect="1"/>
          </p:cNvPicPr>
          <p:nvPr/>
        </p:nvPicPr>
        <p:blipFill>
          <a:blip r:embed="rId2"/>
          <a:stretch>
            <a:fillRect/>
          </a:stretch>
        </p:blipFill>
        <p:spPr>
          <a:xfrm>
            <a:off x="0" y="0"/>
            <a:ext cx="12192000" cy="6857999"/>
          </a:xfrm>
          <a:prstGeom prst="rect">
            <a:avLst/>
          </a:prstGeom>
        </p:spPr>
      </p:pic>
      <p:sp>
        <p:nvSpPr>
          <p:cNvPr id="4" name="Rectangle 3">
            <a:extLst>
              <a:ext uri="{FF2B5EF4-FFF2-40B4-BE49-F238E27FC236}">
                <a16:creationId xmlns:a16="http://schemas.microsoft.com/office/drawing/2014/main" id="{BC13F66F-E925-4EC1-A41E-50C8F19CD102}"/>
              </a:ext>
            </a:extLst>
          </p:cNvPr>
          <p:cNvSpPr/>
          <p:nvPr/>
        </p:nvSpPr>
        <p:spPr>
          <a:xfrm>
            <a:off x="334392" y="754602"/>
            <a:ext cx="11523215" cy="565507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779A6FC-372E-40AD-808E-D77A0EE9D537}"/>
              </a:ext>
            </a:extLst>
          </p:cNvPr>
          <p:cNvSpPr txBox="1"/>
          <p:nvPr/>
        </p:nvSpPr>
        <p:spPr>
          <a:xfrm>
            <a:off x="334392" y="754602"/>
            <a:ext cx="11943425" cy="6093976"/>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CASE 3</a:t>
            </a:r>
          </a:p>
          <a:p>
            <a:r>
              <a:rPr lang="en-US" dirty="0">
                <a:latin typeface="Times New Roman" panose="02020603050405020304" pitchFamily="18" charset="0"/>
                <a:cs typeface="Times New Roman" panose="02020603050405020304" pitchFamily="18" charset="0"/>
              </a:rPr>
              <a:t>TWO ROADS HAVING TRAFFIC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SIGNAL WILL CONTINUE TO MOVE IN THE SAME CLOCKWISE DIRECTION WITH MINIMUM TIME FOR GREEN PHASE FOR ROADS WITH NO TRAFFIC AND FOR A VARYING TIME ON THE ROADS WITH TRAFFIC</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 TIME FOR ROAD WITH MODERATE TRAFFIC WILL BE INTERMEDIATE OF MAXIMUM AND MINIMUM.</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WHEREAS FOR THE ROAD WITH HEAVY TRAFFIC THE TIME WILL BE MAXIMUM FOR GREEN PHASE AND WILL LET THE TRAFFIC AT THAT SIDE MOVE FOR LONGER TIME.</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FOR A GENERAL CASE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HAVE CONSIDERED MODERATE TRAFFIC WITH A GREEN PHASE OF 30 SECONDS.</a:t>
            </a:r>
          </a:p>
          <a:p>
            <a:r>
              <a:rPr lang="en-US" dirty="0">
                <a:latin typeface="Times New Roman" panose="02020603050405020304" pitchFamily="18" charset="0"/>
                <a:cs typeface="Times New Roman" panose="02020603050405020304" pitchFamily="18" charset="0"/>
              </a:rPr>
              <a:t>WE ALSO HAVE CONSIDERED GREEN PHASE OF ROAD HAVINNG MAXIMUM TRAFFIC AS 60 SECONDS.</a:t>
            </a:r>
          </a:p>
          <a:p>
            <a:r>
              <a:rPr lang="en-US" dirty="0">
                <a:solidFill>
                  <a:schemeClr val="bg1"/>
                </a:solidFill>
                <a:highlight>
                  <a:srgbClr val="C0C0C0"/>
                </a:highlight>
                <a:latin typeface="Times New Roman" panose="02020603050405020304" pitchFamily="18" charset="0"/>
                <a:cs typeface="Times New Roman" panose="02020603050405020304" pitchFamily="18" charset="0"/>
              </a:rPr>
              <a:t>(THE MAXIMUM TIME DEPENDS ON THE LOCATION OF THE INTERSECTION IN CASE OF PRACTICAL IMPLEMENTATION)</a:t>
            </a:r>
            <a:endParaRPr lang="en-IN" dirty="0">
              <a:solidFill>
                <a:schemeClr val="bg1"/>
              </a:solidFill>
              <a:highlight>
                <a:srgbClr val="C0C0C0"/>
              </a:highligh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3523731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306695-D107-45EB-9525-6BE65DA09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8715"/>
            <a:ext cx="12192000" cy="5680569"/>
          </a:xfrm>
          <a:prstGeom prst="rect">
            <a:avLst/>
          </a:prstGeom>
        </p:spPr>
      </p:pic>
      <p:sp>
        <p:nvSpPr>
          <p:cNvPr id="4" name="Rectangle 3">
            <a:extLst>
              <a:ext uri="{FF2B5EF4-FFF2-40B4-BE49-F238E27FC236}">
                <a16:creationId xmlns:a16="http://schemas.microsoft.com/office/drawing/2014/main" id="{07A423C9-F832-4CE2-A88E-EF833DA0FFDC}"/>
              </a:ext>
            </a:extLst>
          </p:cNvPr>
          <p:cNvSpPr/>
          <p:nvPr/>
        </p:nvSpPr>
        <p:spPr>
          <a:xfrm>
            <a:off x="5504155" y="2716567"/>
            <a:ext cx="683581" cy="23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D2B5735-D8A2-49D0-892D-A4FFA17525CD}"/>
              </a:ext>
            </a:extLst>
          </p:cNvPr>
          <p:cNvSpPr/>
          <p:nvPr/>
        </p:nvSpPr>
        <p:spPr>
          <a:xfrm rot="5400000" flipV="1">
            <a:off x="4560900" y="3247010"/>
            <a:ext cx="720575" cy="245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1D850BC-183F-4B28-8986-4B033FE28738}"/>
              </a:ext>
            </a:extLst>
          </p:cNvPr>
          <p:cNvSpPr/>
          <p:nvPr/>
        </p:nvSpPr>
        <p:spPr>
          <a:xfrm rot="5400000">
            <a:off x="6414855" y="3227773"/>
            <a:ext cx="720571" cy="245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74B351-FEE9-4254-801F-018F5D8A86B9}"/>
              </a:ext>
            </a:extLst>
          </p:cNvPr>
          <p:cNvSpPr/>
          <p:nvPr/>
        </p:nvSpPr>
        <p:spPr>
          <a:xfrm>
            <a:off x="5504155" y="3910613"/>
            <a:ext cx="745725" cy="23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a:extLst>
              <a:ext uri="{FF2B5EF4-FFF2-40B4-BE49-F238E27FC236}">
                <a16:creationId xmlns:a16="http://schemas.microsoft.com/office/drawing/2014/main" id="{877DEE24-699A-4E2B-935C-2F8CDEAAF636}"/>
              </a:ext>
            </a:extLst>
          </p:cNvPr>
          <p:cNvSpPr/>
          <p:nvPr/>
        </p:nvSpPr>
        <p:spPr>
          <a:xfrm>
            <a:off x="6717435" y="3595457"/>
            <a:ext cx="115410" cy="11541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a:extLst>
              <a:ext uri="{FF2B5EF4-FFF2-40B4-BE49-F238E27FC236}">
                <a16:creationId xmlns:a16="http://schemas.microsoft.com/office/drawing/2014/main" id="{DB5AFEFA-C881-4312-BB5B-CE0127FAA7E3}"/>
              </a:ext>
            </a:extLst>
          </p:cNvPr>
          <p:cNvSpPr/>
          <p:nvPr/>
        </p:nvSpPr>
        <p:spPr>
          <a:xfrm>
            <a:off x="6038295" y="2778710"/>
            <a:ext cx="115410" cy="11541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2613D733-CD03-4417-976E-34DCFBCB7024}"/>
              </a:ext>
            </a:extLst>
          </p:cNvPr>
          <p:cNvSpPr/>
          <p:nvPr/>
        </p:nvSpPr>
        <p:spPr>
          <a:xfrm>
            <a:off x="4869401" y="3092389"/>
            <a:ext cx="115410" cy="11541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CAE8942-B6D6-482E-A154-19958C98E5DF}"/>
              </a:ext>
            </a:extLst>
          </p:cNvPr>
          <p:cNvSpPr/>
          <p:nvPr/>
        </p:nvSpPr>
        <p:spPr>
          <a:xfrm>
            <a:off x="6072326" y="3958046"/>
            <a:ext cx="115410" cy="11541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Callout: Line 12">
            <a:extLst>
              <a:ext uri="{FF2B5EF4-FFF2-40B4-BE49-F238E27FC236}">
                <a16:creationId xmlns:a16="http://schemas.microsoft.com/office/drawing/2014/main" id="{8A78094D-7C2E-4017-9139-CC3412C9E3F6}"/>
              </a:ext>
            </a:extLst>
          </p:cNvPr>
          <p:cNvSpPr/>
          <p:nvPr/>
        </p:nvSpPr>
        <p:spPr>
          <a:xfrm>
            <a:off x="7285607" y="1337740"/>
            <a:ext cx="1893904" cy="943822"/>
          </a:xfrm>
          <a:prstGeom prst="borderCallout1">
            <a:avLst>
              <a:gd name="adj1" fmla="val 20101"/>
              <a:gd name="adj2" fmla="val 2923"/>
              <a:gd name="adj3" fmla="val 112500"/>
              <a:gd name="adj4" fmla="val -3833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NO TRAFFIC IS SENSED HENCE THE SIGNAL WILL BE GREEN FOR MINIMUM TIME I.E. 10 SECONDS</a:t>
            </a:r>
            <a:endParaRPr lang="en-IN" sz="1200" dirty="0"/>
          </a:p>
        </p:txBody>
      </p:sp>
      <p:sp>
        <p:nvSpPr>
          <p:cNvPr id="14" name="TextBox 13">
            <a:extLst>
              <a:ext uri="{FF2B5EF4-FFF2-40B4-BE49-F238E27FC236}">
                <a16:creationId xmlns:a16="http://schemas.microsoft.com/office/drawing/2014/main" id="{25AF77B0-D899-4F8C-8709-E4A74DF65709}"/>
              </a:ext>
            </a:extLst>
          </p:cNvPr>
          <p:cNvSpPr txBox="1"/>
          <p:nvPr/>
        </p:nvSpPr>
        <p:spPr>
          <a:xfrm>
            <a:off x="7285607" y="588715"/>
            <a:ext cx="559293" cy="369332"/>
          </a:xfrm>
          <a:prstGeom prst="rect">
            <a:avLst/>
          </a:prstGeom>
          <a:noFill/>
        </p:spPr>
        <p:txBody>
          <a:bodyPr wrap="square" rtlCol="0">
            <a:spAutoFit/>
          </a:bodyPr>
          <a:lstStyle/>
          <a:p>
            <a:r>
              <a:rPr lang="en-US" dirty="0"/>
              <a:t>10</a:t>
            </a:r>
            <a:endParaRPr lang="en-IN" dirty="0"/>
          </a:p>
        </p:txBody>
      </p:sp>
      <p:sp>
        <p:nvSpPr>
          <p:cNvPr id="15" name="TextBox 14">
            <a:extLst>
              <a:ext uri="{FF2B5EF4-FFF2-40B4-BE49-F238E27FC236}">
                <a16:creationId xmlns:a16="http://schemas.microsoft.com/office/drawing/2014/main" id="{E30B4166-E27D-467E-84BC-2F239B5EBF7E}"/>
              </a:ext>
            </a:extLst>
          </p:cNvPr>
          <p:cNvSpPr txBox="1"/>
          <p:nvPr/>
        </p:nvSpPr>
        <p:spPr>
          <a:xfrm>
            <a:off x="7716173" y="588715"/>
            <a:ext cx="257453" cy="369332"/>
          </a:xfrm>
          <a:prstGeom prst="rect">
            <a:avLst/>
          </a:prstGeom>
          <a:noFill/>
        </p:spPr>
        <p:txBody>
          <a:bodyPr wrap="square" rtlCol="0">
            <a:spAutoFit/>
          </a:bodyPr>
          <a:lstStyle/>
          <a:p>
            <a:r>
              <a:rPr lang="en-US" dirty="0"/>
              <a:t>9</a:t>
            </a:r>
            <a:endParaRPr lang="en-IN" dirty="0"/>
          </a:p>
        </p:txBody>
      </p:sp>
      <p:sp>
        <p:nvSpPr>
          <p:cNvPr id="16" name="TextBox 15">
            <a:extLst>
              <a:ext uri="{FF2B5EF4-FFF2-40B4-BE49-F238E27FC236}">
                <a16:creationId xmlns:a16="http://schemas.microsoft.com/office/drawing/2014/main" id="{1A626B94-67F4-413C-BB7B-CFCDADD43FD4}"/>
              </a:ext>
            </a:extLst>
          </p:cNvPr>
          <p:cNvSpPr txBox="1"/>
          <p:nvPr/>
        </p:nvSpPr>
        <p:spPr>
          <a:xfrm>
            <a:off x="7973626" y="588715"/>
            <a:ext cx="334393" cy="369332"/>
          </a:xfrm>
          <a:prstGeom prst="rect">
            <a:avLst/>
          </a:prstGeom>
          <a:noFill/>
        </p:spPr>
        <p:txBody>
          <a:bodyPr wrap="square" rtlCol="0">
            <a:spAutoFit/>
          </a:bodyPr>
          <a:lstStyle/>
          <a:p>
            <a:r>
              <a:rPr lang="en-US" dirty="0"/>
              <a:t>8</a:t>
            </a:r>
            <a:endParaRPr lang="en-IN" dirty="0"/>
          </a:p>
        </p:txBody>
      </p:sp>
      <p:sp>
        <p:nvSpPr>
          <p:cNvPr id="17" name="TextBox 16">
            <a:extLst>
              <a:ext uri="{FF2B5EF4-FFF2-40B4-BE49-F238E27FC236}">
                <a16:creationId xmlns:a16="http://schemas.microsoft.com/office/drawing/2014/main" id="{545E94E1-6153-453A-A219-F1A0F9FF9061}"/>
              </a:ext>
            </a:extLst>
          </p:cNvPr>
          <p:cNvSpPr txBox="1"/>
          <p:nvPr/>
        </p:nvSpPr>
        <p:spPr>
          <a:xfrm>
            <a:off x="8275466" y="588715"/>
            <a:ext cx="559293" cy="369332"/>
          </a:xfrm>
          <a:prstGeom prst="rect">
            <a:avLst/>
          </a:prstGeom>
          <a:noFill/>
        </p:spPr>
        <p:txBody>
          <a:bodyPr wrap="square" rtlCol="0">
            <a:spAutoFit/>
          </a:bodyPr>
          <a:lstStyle/>
          <a:p>
            <a:r>
              <a:rPr lang="en-US" dirty="0"/>
              <a:t>7</a:t>
            </a:r>
            <a:endParaRPr lang="en-IN" dirty="0"/>
          </a:p>
        </p:txBody>
      </p:sp>
      <p:sp>
        <p:nvSpPr>
          <p:cNvPr id="18" name="TextBox 17">
            <a:extLst>
              <a:ext uri="{FF2B5EF4-FFF2-40B4-BE49-F238E27FC236}">
                <a16:creationId xmlns:a16="http://schemas.microsoft.com/office/drawing/2014/main" id="{680F4918-C54B-4CD7-975B-949EAA2005A6}"/>
              </a:ext>
            </a:extLst>
          </p:cNvPr>
          <p:cNvSpPr txBox="1"/>
          <p:nvPr/>
        </p:nvSpPr>
        <p:spPr>
          <a:xfrm>
            <a:off x="8553633" y="588715"/>
            <a:ext cx="381740" cy="369332"/>
          </a:xfrm>
          <a:prstGeom prst="rect">
            <a:avLst/>
          </a:prstGeom>
          <a:noFill/>
        </p:spPr>
        <p:txBody>
          <a:bodyPr wrap="square" rtlCol="0">
            <a:spAutoFit/>
          </a:bodyPr>
          <a:lstStyle/>
          <a:p>
            <a:r>
              <a:rPr lang="en-US" dirty="0"/>
              <a:t>6</a:t>
            </a:r>
            <a:endParaRPr lang="en-IN" dirty="0"/>
          </a:p>
        </p:txBody>
      </p:sp>
      <p:sp>
        <p:nvSpPr>
          <p:cNvPr id="19" name="TextBox 18">
            <a:extLst>
              <a:ext uri="{FF2B5EF4-FFF2-40B4-BE49-F238E27FC236}">
                <a16:creationId xmlns:a16="http://schemas.microsoft.com/office/drawing/2014/main" id="{1B0E99D8-785B-42DF-9E75-22D76D7980E1}"/>
              </a:ext>
            </a:extLst>
          </p:cNvPr>
          <p:cNvSpPr txBox="1"/>
          <p:nvPr/>
        </p:nvSpPr>
        <p:spPr>
          <a:xfrm>
            <a:off x="8896164" y="588715"/>
            <a:ext cx="470517" cy="369332"/>
          </a:xfrm>
          <a:prstGeom prst="rect">
            <a:avLst/>
          </a:prstGeom>
          <a:noFill/>
        </p:spPr>
        <p:txBody>
          <a:bodyPr wrap="square" rtlCol="0">
            <a:spAutoFit/>
          </a:bodyPr>
          <a:lstStyle/>
          <a:p>
            <a:r>
              <a:rPr lang="en-US" dirty="0"/>
              <a:t>5</a:t>
            </a:r>
            <a:endParaRPr lang="en-IN" dirty="0"/>
          </a:p>
        </p:txBody>
      </p:sp>
      <p:sp>
        <p:nvSpPr>
          <p:cNvPr id="20" name="TextBox 19">
            <a:extLst>
              <a:ext uri="{FF2B5EF4-FFF2-40B4-BE49-F238E27FC236}">
                <a16:creationId xmlns:a16="http://schemas.microsoft.com/office/drawing/2014/main" id="{051BB9F8-6B03-41FE-B87D-7CD9D52C0B5C}"/>
              </a:ext>
            </a:extLst>
          </p:cNvPr>
          <p:cNvSpPr txBox="1"/>
          <p:nvPr/>
        </p:nvSpPr>
        <p:spPr>
          <a:xfrm>
            <a:off x="9179511" y="588715"/>
            <a:ext cx="334393" cy="369332"/>
          </a:xfrm>
          <a:prstGeom prst="rect">
            <a:avLst/>
          </a:prstGeom>
          <a:noFill/>
        </p:spPr>
        <p:txBody>
          <a:bodyPr wrap="square" rtlCol="0">
            <a:spAutoFit/>
          </a:bodyPr>
          <a:lstStyle/>
          <a:p>
            <a:r>
              <a:rPr lang="en-US" dirty="0"/>
              <a:t>4</a:t>
            </a:r>
            <a:endParaRPr lang="en-IN" dirty="0"/>
          </a:p>
        </p:txBody>
      </p:sp>
      <p:sp>
        <p:nvSpPr>
          <p:cNvPr id="21" name="TextBox 20">
            <a:extLst>
              <a:ext uri="{FF2B5EF4-FFF2-40B4-BE49-F238E27FC236}">
                <a16:creationId xmlns:a16="http://schemas.microsoft.com/office/drawing/2014/main" id="{2AE09131-18A0-4D98-8E3F-9E21A573A514}"/>
              </a:ext>
            </a:extLst>
          </p:cNvPr>
          <p:cNvSpPr txBox="1"/>
          <p:nvPr/>
        </p:nvSpPr>
        <p:spPr>
          <a:xfrm>
            <a:off x="9513904" y="588715"/>
            <a:ext cx="334393" cy="369332"/>
          </a:xfrm>
          <a:prstGeom prst="rect">
            <a:avLst/>
          </a:prstGeom>
          <a:noFill/>
        </p:spPr>
        <p:txBody>
          <a:bodyPr wrap="square" rtlCol="0">
            <a:spAutoFit/>
          </a:bodyPr>
          <a:lstStyle/>
          <a:p>
            <a:r>
              <a:rPr lang="en-US" dirty="0"/>
              <a:t>3</a:t>
            </a:r>
            <a:endParaRPr lang="en-IN" dirty="0"/>
          </a:p>
        </p:txBody>
      </p:sp>
      <p:sp>
        <p:nvSpPr>
          <p:cNvPr id="22" name="TextBox 21">
            <a:extLst>
              <a:ext uri="{FF2B5EF4-FFF2-40B4-BE49-F238E27FC236}">
                <a16:creationId xmlns:a16="http://schemas.microsoft.com/office/drawing/2014/main" id="{CF50189F-461A-4876-9DB1-B56D7AF5D8DF}"/>
              </a:ext>
            </a:extLst>
          </p:cNvPr>
          <p:cNvSpPr txBox="1"/>
          <p:nvPr/>
        </p:nvSpPr>
        <p:spPr>
          <a:xfrm>
            <a:off x="9828323" y="588715"/>
            <a:ext cx="334393" cy="369332"/>
          </a:xfrm>
          <a:prstGeom prst="rect">
            <a:avLst/>
          </a:prstGeom>
          <a:noFill/>
        </p:spPr>
        <p:txBody>
          <a:bodyPr wrap="square" rtlCol="0">
            <a:spAutoFit/>
          </a:bodyPr>
          <a:lstStyle/>
          <a:p>
            <a:r>
              <a:rPr lang="en-US" dirty="0"/>
              <a:t>2</a:t>
            </a:r>
            <a:endParaRPr lang="en-IN" dirty="0"/>
          </a:p>
        </p:txBody>
      </p:sp>
      <p:sp>
        <p:nvSpPr>
          <p:cNvPr id="23" name="TextBox 22">
            <a:extLst>
              <a:ext uri="{FF2B5EF4-FFF2-40B4-BE49-F238E27FC236}">
                <a16:creationId xmlns:a16="http://schemas.microsoft.com/office/drawing/2014/main" id="{A6AEDD40-9FEE-4860-919F-4FA2256E5B15}"/>
              </a:ext>
            </a:extLst>
          </p:cNvPr>
          <p:cNvSpPr txBox="1"/>
          <p:nvPr/>
        </p:nvSpPr>
        <p:spPr>
          <a:xfrm>
            <a:off x="10135705" y="581323"/>
            <a:ext cx="245617" cy="369332"/>
          </a:xfrm>
          <a:prstGeom prst="rect">
            <a:avLst/>
          </a:prstGeom>
          <a:noFill/>
        </p:spPr>
        <p:txBody>
          <a:bodyPr wrap="square" rtlCol="0">
            <a:spAutoFit/>
          </a:bodyPr>
          <a:lstStyle/>
          <a:p>
            <a:r>
              <a:rPr lang="en-US" dirty="0"/>
              <a:t>1</a:t>
            </a:r>
            <a:endParaRPr lang="en-IN" dirty="0"/>
          </a:p>
        </p:txBody>
      </p:sp>
      <p:sp>
        <p:nvSpPr>
          <p:cNvPr id="26" name="Rectangle 25">
            <a:extLst>
              <a:ext uri="{FF2B5EF4-FFF2-40B4-BE49-F238E27FC236}">
                <a16:creationId xmlns:a16="http://schemas.microsoft.com/office/drawing/2014/main" id="{5280BAA2-49C8-4F2D-ADB1-9DDA8817F5A7}"/>
              </a:ext>
            </a:extLst>
          </p:cNvPr>
          <p:cNvSpPr/>
          <p:nvPr/>
        </p:nvSpPr>
        <p:spPr>
          <a:xfrm>
            <a:off x="5805996" y="3928368"/>
            <a:ext cx="381740" cy="204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lowchart: Connector 26">
            <a:extLst>
              <a:ext uri="{FF2B5EF4-FFF2-40B4-BE49-F238E27FC236}">
                <a16:creationId xmlns:a16="http://schemas.microsoft.com/office/drawing/2014/main" id="{D5EDC0F8-651A-4939-AA90-536801C1A0AE}"/>
              </a:ext>
            </a:extLst>
          </p:cNvPr>
          <p:cNvSpPr/>
          <p:nvPr/>
        </p:nvSpPr>
        <p:spPr>
          <a:xfrm>
            <a:off x="5577759" y="3939551"/>
            <a:ext cx="123921" cy="1524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lowchart: Connector 28">
            <a:extLst>
              <a:ext uri="{FF2B5EF4-FFF2-40B4-BE49-F238E27FC236}">
                <a16:creationId xmlns:a16="http://schemas.microsoft.com/office/drawing/2014/main" id="{750D9A5D-8B47-4DEE-9500-E612E2DEC6EB}"/>
              </a:ext>
            </a:extLst>
          </p:cNvPr>
          <p:cNvSpPr/>
          <p:nvPr/>
        </p:nvSpPr>
        <p:spPr>
          <a:xfrm>
            <a:off x="4869401" y="3519257"/>
            <a:ext cx="123921" cy="1524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lowchart: Connector 29">
            <a:extLst>
              <a:ext uri="{FF2B5EF4-FFF2-40B4-BE49-F238E27FC236}">
                <a16:creationId xmlns:a16="http://schemas.microsoft.com/office/drawing/2014/main" id="{89F75BC2-4623-4864-BF74-D9D4A2D906A7}"/>
              </a:ext>
            </a:extLst>
          </p:cNvPr>
          <p:cNvSpPr/>
          <p:nvPr/>
        </p:nvSpPr>
        <p:spPr>
          <a:xfrm>
            <a:off x="5831516" y="3939551"/>
            <a:ext cx="123921" cy="15240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422766F6-5B88-4844-A9DD-A59060414271}"/>
              </a:ext>
            </a:extLst>
          </p:cNvPr>
          <p:cNvSpPr/>
          <p:nvPr/>
        </p:nvSpPr>
        <p:spPr>
          <a:xfrm rot="5400000">
            <a:off x="4748073" y="3169982"/>
            <a:ext cx="346229" cy="171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D2C3CFB6-6C05-4BE9-9FFF-684E12E3FECD}"/>
              </a:ext>
            </a:extLst>
          </p:cNvPr>
          <p:cNvSpPr/>
          <p:nvPr/>
        </p:nvSpPr>
        <p:spPr>
          <a:xfrm>
            <a:off x="5726098" y="3920145"/>
            <a:ext cx="346229" cy="171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3626FD6A-39DE-47F7-858E-EEEE8057EA91}"/>
              </a:ext>
            </a:extLst>
          </p:cNvPr>
          <p:cNvSpPr/>
          <p:nvPr/>
        </p:nvSpPr>
        <p:spPr>
          <a:xfrm>
            <a:off x="8062402" y="3544318"/>
            <a:ext cx="257453" cy="185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6" name="Rectangle 35">
            <a:extLst>
              <a:ext uri="{FF2B5EF4-FFF2-40B4-BE49-F238E27FC236}">
                <a16:creationId xmlns:a16="http://schemas.microsoft.com/office/drawing/2014/main" id="{FC5AA99B-B6E7-4428-80F4-678757E44D62}"/>
              </a:ext>
            </a:extLst>
          </p:cNvPr>
          <p:cNvSpPr/>
          <p:nvPr/>
        </p:nvSpPr>
        <p:spPr>
          <a:xfrm>
            <a:off x="7844899" y="3762465"/>
            <a:ext cx="257453" cy="185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7" name="Rectangle 36">
            <a:extLst>
              <a:ext uri="{FF2B5EF4-FFF2-40B4-BE49-F238E27FC236}">
                <a16:creationId xmlns:a16="http://schemas.microsoft.com/office/drawing/2014/main" id="{AB4DA4A6-9E91-4A16-9668-08D0DF62EAF4}"/>
              </a:ext>
            </a:extLst>
          </p:cNvPr>
          <p:cNvSpPr/>
          <p:nvPr/>
        </p:nvSpPr>
        <p:spPr>
          <a:xfrm>
            <a:off x="7583007" y="3519638"/>
            <a:ext cx="257453" cy="185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Rectangle 38">
            <a:extLst>
              <a:ext uri="{FF2B5EF4-FFF2-40B4-BE49-F238E27FC236}">
                <a16:creationId xmlns:a16="http://schemas.microsoft.com/office/drawing/2014/main" id="{3CFFC6E3-530B-461D-BF1A-042640B26A7C}"/>
              </a:ext>
            </a:extLst>
          </p:cNvPr>
          <p:cNvSpPr/>
          <p:nvPr/>
        </p:nvSpPr>
        <p:spPr>
          <a:xfrm>
            <a:off x="7458720" y="3772359"/>
            <a:ext cx="257453" cy="185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1" name="Rectangle 40">
            <a:extLst>
              <a:ext uri="{FF2B5EF4-FFF2-40B4-BE49-F238E27FC236}">
                <a16:creationId xmlns:a16="http://schemas.microsoft.com/office/drawing/2014/main" id="{0E60A8F6-CADE-4773-881D-24E2115839D3}"/>
              </a:ext>
            </a:extLst>
          </p:cNvPr>
          <p:cNvSpPr/>
          <p:nvPr/>
        </p:nvSpPr>
        <p:spPr>
          <a:xfrm>
            <a:off x="7158363" y="3618023"/>
            <a:ext cx="257453" cy="185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2" name="Speech Bubble: Rectangle 41">
            <a:extLst>
              <a:ext uri="{FF2B5EF4-FFF2-40B4-BE49-F238E27FC236}">
                <a16:creationId xmlns:a16="http://schemas.microsoft.com/office/drawing/2014/main" id="{A066137C-637C-4FA0-9B25-06ECD3989EC7}"/>
              </a:ext>
            </a:extLst>
          </p:cNvPr>
          <p:cNvSpPr/>
          <p:nvPr/>
        </p:nvSpPr>
        <p:spPr>
          <a:xfrm>
            <a:off x="8757821" y="2685866"/>
            <a:ext cx="1970843" cy="1294746"/>
          </a:xfrm>
          <a:prstGeom prst="wedgeRect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MODERATE TRAFFIC IS SENSED HENCE THE TIME LIMIT WILL BE INCREAMENTED FROM MINIMUM TIME I.E 10 SECONDS TO 30 SECONDS</a:t>
            </a:r>
            <a:endParaRPr lang="en-IN" sz="1200" dirty="0"/>
          </a:p>
        </p:txBody>
      </p:sp>
      <p:cxnSp>
        <p:nvCxnSpPr>
          <p:cNvPr id="44" name="Connector: Elbow 43">
            <a:extLst>
              <a:ext uri="{FF2B5EF4-FFF2-40B4-BE49-F238E27FC236}">
                <a16:creationId xmlns:a16="http://schemas.microsoft.com/office/drawing/2014/main" id="{655CE230-5888-4B12-AD7E-1CE496EA8A65}"/>
              </a:ext>
            </a:extLst>
          </p:cNvPr>
          <p:cNvCxnSpPr>
            <a:cxnSpLocks/>
          </p:cNvCxnSpPr>
          <p:nvPr/>
        </p:nvCxnSpPr>
        <p:spPr>
          <a:xfrm rot="16200000" flipH="1">
            <a:off x="7034449" y="3946493"/>
            <a:ext cx="1283562" cy="42909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45" name="Connector: Elbow 44">
            <a:extLst>
              <a:ext uri="{FF2B5EF4-FFF2-40B4-BE49-F238E27FC236}">
                <a16:creationId xmlns:a16="http://schemas.microsoft.com/office/drawing/2014/main" id="{B5EFC64B-2964-4FC4-866D-02A73C3046B3}"/>
              </a:ext>
            </a:extLst>
          </p:cNvPr>
          <p:cNvCxnSpPr>
            <a:cxnSpLocks/>
          </p:cNvCxnSpPr>
          <p:nvPr/>
        </p:nvCxnSpPr>
        <p:spPr>
          <a:xfrm rot="16200000" flipH="1">
            <a:off x="7511662" y="3950235"/>
            <a:ext cx="1341920" cy="36324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20C9613B-2030-4DAB-91E7-1CC1F86458EE}"/>
              </a:ext>
            </a:extLst>
          </p:cNvPr>
          <p:cNvSpPr txBox="1"/>
          <p:nvPr/>
        </p:nvSpPr>
        <p:spPr>
          <a:xfrm>
            <a:off x="7523818" y="4802819"/>
            <a:ext cx="1607604" cy="1223412"/>
          </a:xfrm>
          <a:prstGeom prst="rect">
            <a:avLst/>
          </a:prstGeom>
          <a:solidFill>
            <a:schemeClr val="bg1"/>
          </a:solidFill>
          <a:ln>
            <a:solidFill>
              <a:schemeClr val="bg1"/>
            </a:solidFill>
          </a:ln>
        </p:spPr>
        <p:txBody>
          <a:bodyPr wrap="square" rtlCol="0">
            <a:spAutoFit/>
          </a:bodyPr>
          <a:lstStyle/>
          <a:p>
            <a:r>
              <a:rPr lang="en-US" sz="1050" dirty="0"/>
              <a:t>2 SENSORS SENSED THE TRAFFIC INDICATING THAT TRAFFIC HAS RAISED TO MODERATE LEVEL AND HENCE TO INCREASE THE TIME LIMIT FOR GREEN SIGNAL</a:t>
            </a:r>
            <a:endParaRPr lang="en-IN" sz="1050" dirty="0"/>
          </a:p>
        </p:txBody>
      </p:sp>
      <p:sp>
        <p:nvSpPr>
          <p:cNvPr id="2" name="TextBox 1">
            <a:extLst>
              <a:ext uri="{FF2B5EF4-FFF2-40B4-BE49-F238E27FC236}">
                <a16:creationId xmlns:a16="http://schemas.microsoft.com/office/drawing/2014/main" id="{8FC5E128-463E-4B80-A3C2-BC1F83AA6E10}"/>
              </a:ext>
            </a:extLst>
          </p:cNvPr>
          <p:cNvSpPr txBox="1"/>
          <p:nvPr/>
        </p:nvSpPr>
        <p:spPr>
          <a:xfrm>
            <a:off x="7285607" y="5966986"/>
            <a:ext cx="443883" cy="369332"/>
          </a:xfrm>
          <a:prstGeom prst="rect">
            <a:avLst/>
          </a:prstGeom>
          <a:noFill/>
        </p:spPr>
        <p:txBody>
          <a:bodyPr wrap="square" rtlCol="0">
            <a:spAutoFit/>
          </a:bodyPr>
          <a:lstStyle/>
          <a:p>
            <a:r>
              <a:rPr lang="en-US" dirty="0"/>
              <a:t>30</a:t>
            </a:r>
            <a:endParaRPr lang="en-IN" dirty="0"/>
          </a:p>
        </p:txBody>
      </p:sp>
      <p:sp>
        <p:nvSpPr>
          <p:cNvPr id="8" name="TextBox 7">
            <a:extLst>
              <a:ext uri="{FF2B5EF4-FFF2-40B4-BE49-F238E27FC236}">
                <a16:creationId xmlns:a16="http://schemas.microsoft.com/office/drawing/2014/main" id="{CA39002E-8101-4CA2-8A1D-E75F9581ADAE}"/>
              </a:ext>
            </a:extLst>
          </p:cNvPr>
          <p:cNvSpPr txBox="1"/>
          <p:nvPr/>
        </p:nvSpPr>
        <p:spPr>
          <a:xfrm>
            <a:off x="7652551" y="5966986"/>
            <a:ext cx="470517" cy="369332"/>
          </a:xfrm>
          <a:prstGeom prst="rect">
            <a:avLst/>
          </a:prstGeom>
          <a:noFill/>
        </p:spPr>
        <p:txBody>
          <a:bodyPr wrap="square" rtlCol="0">
            <a:spAutoFit/>
          </a:bodyPr>
          <a:lstStyle/>
          <a:p>
            <a:r>
              <a:rPr lang="en-US" dirty="0"/>
              <a:t>27</a:t>
            </a:r>
            <a:endParaRPr lang="en-IN" dirty="0"/>
          </a:p>
        </p:txBody>
      </p:sp>
      <p:sp>
        <p:nvSpPr>
          <p:cNvPr id="24" name="TextBox 23">
            <a:extLst>
              <a:ext uri="{FF2B5EF4-FFF2-40B4-BE49-F238E27FC236}">
                <a16:creationId xmlns:a16="http://schemas.microsoft.com/office/drawing/2014/main" id="{EEF4E922-11C2-4102-BB5E-A63ABD44128D}"/>
              </a:ext>
            </a:extLst>
          </p:cNvPr>
          <p:cNvSpPr txBox="1"/>
          <p:nvPr/>
        </p:nvSpPr>
        <p:spPr>
          <a:xfrm>
            <a:off x="8085892" y="5966986"/>
            <a:ext cx="470517" cy="369332"/>
          </a:xfrm>
          <a:prstGeom prst="rect">
            <a:avLst/>
          </a:prstGeom>
          <a:noFill/>
        </p:spPr>
        <p:txBody>
          <a:bodyPr wrap="square" rtlCol="0">
            <a:spAutoFit/>
          </a:bodyPr>
          <a:lstStyle/>
          <a:p>
            <a:r>
              <a:rPr lang="en-US" dirty="0"/>
              <a:t>24</a:t>
            </a:r>
            <a:endParaRPr lang="en-IN" dirty="0"/>
          </a:p>
        </p:txBody>
      </p:sp>
      <p:sp>
        <p:nvSpPr>
          <p:cNvPr id="25" name="TextBox 24">
            <a:extLst>
              <a:ext uri="{FF2B5EF4-FFF2-40B4-BE49-F238E27FC236}">
                <a16:creationId xmlns:a16="http://schemas.microsoft.com/office/drawing/2014/main" id="{A7FAD4F1-0DF2-4C01-A8D7-00BE4A1441D0}"/>
              </a:ext>
            </a:extLst>
          </p:cNvPr>
          <p:cNvSpPr txBox="1"/>
          <p:nvPr/>
        </p:nvSpPr>
        <p:spPr>
          <a:xfrm>
            <a:off x="8527562" y="5966986"/>
            <a:ext cx="449796" cy="369332"/>
          </a:xfrm>
          <a:prstGeom prst="rect">
            <a:avLst/>
          </a:prstGeom>
          <a:noFill/>
        </p:spPr>
        <p:txBody>
          <a:bodyPr wrap="square" rtlCol="0">
            <a:spAutoFit/>
          </a:bodyPr>
          <a:lstStyle/>
          <a:p>
            <a:r>
              <a:rPr lang="en-US" dirty="0"/>
              <a:t>21</a:t>
            </a:r>
            <a:endParaRPr lang="en-IN" dirty="0"/>
          </a:p>
        </p:txBody>
      </p:sp>
      <p:sp>
        <p:nvSpPr>
          <p:cNvPr id="28" name="TextBox 27">
            <a:extLst>
              <a:ext uri="{FF2B5EF4-FFF2-40B4-BE49-F238E27FC236}">
                <a16:creationId xmlns:a16="http://schemas.microsoft.com/office/drawing/2014/main" id="{BFD498B0-EA7C-452B-9121-E3A269E46351}"/>
              </a:ext>
            </a:extLst>
          </p:cNvPr>
          <p:cNvSpPr txBox="1"/>
          <p:nvPr/>
        </p:nvSpPr>
        <p:spPr>
          <a:xfrm>
            <a:off x="8917256" y="5933469"/>
            <a:ext cx="583711" cy="369332"/>
          </a:xfrm>
          <a:prstGeom prst="rect">
            <a:avLst/>
          </a:prstGeom>
          <a:noFill/>
        </p:spPr>
        <p:txBody>
          <a:bodyPr wrap="square" rtlCol="0">
            <a:spAutoFit/>
          </a:bodyPr>
          <a:lstStyle/>
          <a:p>
            <a:r>
              <a:rPr lang="en-US" dirty="0"/>
              <a:t>18</a:t>
            </a:r>
            <a:endParaRPr lang="en-IN" dirty="0"/>
          </a:p>
        </p:txBody>
      </p:sp>
      <p:sp>
        <p:nvSpPr>
          <p:cNvPr id="33" name="TextBox 32">
            <a:extLst>
              <a:ext uri="{FF2B5EF4-FFF2-40B4-BE49-F238E27FC236}">
                <a16:creationId xmlns:a16="http://schemas.microsoft.com/office/drawing/2014/main" id="{DD060098-8840-4E67-9529-AD5B7AD57704}"/>
              </a:ext>
            </a:extLst>
          </p:cNvPr>
          <p:cNvSpPr txBox="1"/>
          <p:nvPr/>
        </p:nvSpPr>
        <p:spPr>
          <a:xfrm>
            <a:off x="9346707" y="5933469"/>
            <a:ext cx="606639" cy="369332"/>
          </a:xfrm>
          <a:prstGeom prst="rect">
            <a:avLst/>
          </a:prstGeom>
          <a:noFill/>
        </p:spPr>
        <p:txBody>
          <a:bodyPr wrap="square" rtlCol="0">
            <a:spAutoFit/>
          </a:bodyPr>
          <a:lstStyle/>
          <a:p>
            <a:r>
              <a:rPr lang="en-US" dirty="0"/>
              <a:t>15</a:t>
            </a:r>
            <a:endParaRPr lang="en-IN" dirty="0"/>
          </a:p>
        </p:txBody>
      </p:sp>
      <p:sp>
        <p:nvSpPr>
          <p:cNvPr id="43" name="TextBox 42">
            <a:extLst>
              <a:ext uri="{FF2B5EF4-FFF2-40B4-BE49-F238E27FC236}">
                <a16:creationId xmlns:a16="http://schemas.microsoft.com/office/drawing/2014/main" id="{7EB0D511-DA04-4367-8D54-7D89DEE417C5}"/>
              </a:ext>
            </a:extLst>
          </p:cNvPr>
          <p:cNvSpPr txBox="1"/>
          <p:nvPr/>
        </p:nvSpPr>
        <p:spPr>
          <a:xfrm>
            <a:off x="9739173" y="5935887"/>
            <a:ext cx="606639" cy="369332"/>
          </a:xfrm>
          <a:prstGeom prst="rect">
            <a:avLst/>
          </a:prstGeom>
          <a:noFill/>
        </p:spPr>
        <p:txBody>
          <a:bodyPr wrap="square" rtlCol="0">
            <a:spAutoFit/>
          </a:bodyPr>
          <a:lstStyle/>
          <a:p>
            <a:r>
              <a:rPr lang="en-US" dirty="0"/>
              <a:t>12</a:t>
            </a:r>
            <a:endParaRPr lang="en-IN" dirty="0"/>
          </a:p>
        </p:txBody>
      </p:sp>
      <p:sp>
        <p:nvSpPr>
          <p:cNvPr id="46" name="TextBox 45">
            <a:extLst>
              <a:ext uri="{FF2B5EF4-FFF2-40B4-BE49-F238E27FC236}">
                <a16:creationId xmlns:a16="http://schemas.microsoft.com/office/drawing/2014/main" id="{7E65D251-5F87-4BA3-961A-2F72599109BE}"/>
              </a:ext>
            </a:extLst>
          </p:cNvPr>
          <p:cNvSpPr txBox="1"/>
          <p:nvPr/>
        </p:nvSpPr>
        <p:spPr>
          <a:xfrm>
            <a:off x="10137540" y="5933469"/>
            <a:ext cx="666562" cy="369332"/>
          </a:xfrm>
          <a:prstGeom prst="rect">
            <a:avLst/>
          </a:prstGeom>
          <a:noFill/>
        </p:spPr>
        <p:txBody>
          <a:bodyPr wrap="square" rtlCol="0">
            <a:spAutoFit/>
          </a:bodyPr>
          <a:lstStyle/>
          <a:p>
            <a:r>
              <a:rPr lang="en-US" dirty="0"/>
              <a:t>9</a:t>
            </a:r>
            <a:endParaRPr lang="en-IN" dirty="0"/>
          </a:p>
        </p:txBody>
      </p:sp>
      <p:sp>
        <p:nvSpPr>
          <p:cNvPr id="48" name="TextBox 47">
            <a:extLst>
              <a:ext uri="{FF2B5EF4-FFF2-40B4-BE49-F238E27FC236}">
                <a16:creationId xmlns:a16="http://schemas.microsoft.com/office/drawing/2014/main" id="{D578AE4E-1A10-4A07-93E5-F1D2D93B3779}"/>
              </a:ext>
            </a:extLst>
          </p:cNvPr>
          <p:cNvSpPr txBox="1"/>
          <p:nvPr/>
        </p:nvSpPr>
        <p:spPr>
          <a:xfrm>
            <a:off x="10444597" y="5933469"/>
            <a:ext cx="488272" cy="369332"/>
          </a:xfrm>
          <a:prstGeom prst="rect">
            <a:avLst/>
          </a:prstGeom>
          <a:noFill/>
        </p:spPr>
        <p:txBody>
          <a:bodyPr wrap="square" rtlCol="0">
            <a:spAutoFit/>
          </a:bodyPr>
          <a:lstStyle/>
          <a:p>
            <a:r>
              <a:rPr lang="en-US" dirty="0"/>
              <a:t>6</a:t>
            </a:r>
            <a:endParaRPr lang="en-IN" dirty="0"/>
          </a:p>
        </p:txBody>
      </p:sp>
      <p:sp>
        <p:nvSpPr>
          <p:cNvPr id="49" name="TextBox 48">
            <a:extLst>
              <a:ext uri="{FF2B5EF4-FFF2-40B4-BE49-F238E27FC236}">
                <a16:creationId xmlns:a16="http://schemas.microsoft.com/office/drawing/2014/main" id="{F78B6AF2-9F56-4ED6-93C4-DF6460844415}"/>
              </a:ext>
            </a:extLst>
          </p:cNvPr>
          <p:cNvSpPr txBox="1"/>
          <p:nvPr/>
        </p:nvSpPr>
        <p:spPr>
          <a:xfrm>
            <a:off x="10729813" y="5933469"/>
            <a:ext cx="301841" cy="369332"/>
          </a:xfrm>
          <a:prstGeom prst="rect">
            <a:avLst/>
          </a:prstGeom>
          <a:noFill/>
        </p:spPr>
        <p:txBody>
          <a:bodyPr wrap="square" rtlCol="0">
            <a:spAutoFit/>
          </a:bodyPr>
          <a:lstStyle/>
          <a:p>
            <a:r>
              <a:rPr lang="en-US" dirty="0"/>
              <a:t>3</a:t>
            </a:r>
            <a:endParaRPr lang="en-IN" dirty="0"/>
          </a:p>
        </p:txBody>
      </p:sp>
      <p:sp>
        <p:nvSpPr>
          <p:cNvPr id="52" name="Rectangle 51">
            <a:extLst>
              <a:ext uri="{FF2B5EF4-FFF2-40B4-BE49-F238E27FC236}">
                <a16:creationId xmlns:a16="http://schemas.microsoft.com/office/drawing/2014/main" id="{95CCAAC9-4946-4F33-A410-266383311349}"/>
              </a:ext>
            </a:extLst>
          </p:cNvPr>
          <p:cNvSpPr/>
          <p:nvPr/>
        </p:nvSpPr>
        <p:spPr>
          <a:xfrm>
            <a:off x="7176119" y="4008896"/>
            <a:ext cx="257453" cy="185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3" name="Rectangle 52">
            <a:extLst>
              <a:ext uri="{FF2B5EF4-FFF2-40B4-BE49-F238E27FC236}">
                <a16:creationId xmlns:a16="http://schemas.microsoft.com/office/drawing/2014/main" id="{C78DE35D-B864-4927-A58D-E04C900A6438}"/>
              </a:ext>
            </a:extLst>
          </p:cNvPr>
          <p:cNvSpPr/>
          <p:nvPr/>
        </p:nvSpPr>
        <p:spPr>
          <a:xfrm>
            <a:off x="7936644" y="3999107"/>
            <a:ext cx="257453" cy="185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4" name="Rectangle 53">
            <a:extLst>
              <a:ext uri="{FF2B5EF4-FFF2-40B4-BE49-F238E27FC236}">
                <a16:creationId xmlns:a16="http://schemas.microsoft.com/office/drawing/2014/main" id="{F4506658-D5B0-4792-B4B3-04BE154FDBEA}"/>
              </a:ext>
            </a:extLst>
          </p:cNvPr>
          <p:cNvSpPr/>
          <p:nvPr/>
        </p:nvSpPr>
        <p:spPr>
          <a:xfrm>
            <a:off x="7594110" y="4025080"/>
            <a:ext cx="257453" cy="185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5" name="Rectangle 34">
            <a:extLst>
              <a:ext uri="{FF2B5EF4-FFF2-40B4-BE49-F238E27FC236}">
                <a16:creationId xmlns:a16="http://schemas.microsoft.com/office/drawing/2014/main" id="{AD54726B-8748-493B-9E89-C26D71EC8CA4}"/>
              </a:ext>
            </a:extLst>
          </p:cNvPr>
          <p:cNvSpPr/>
          <p:nvPr/>
        </p:nvSpPr>
        <p:spPr>
          <a:xfrm rot="5600233">
            <a:off x="4727612" y="3407167"/>
            <a:ext cx="390985" cy="2574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lowchart: Connector 37">
            <a:extLst>
              <a:ext uri="{FF2B5EF4-FFF2-40B4-BE49-F238E27FC236}">
                <a16:creationId xmlns:a16="http://schemas.microsoft.com/office/drawing/2014/main" id="{FB6BEDA9-677C-4938-9FB2-B8CF9296EEAD}"/>
              </a:ext>
            </a:extLst>
          </p:cNvPr>
          <p:cNvSpPr/>
          <p:nvPr/>
        </p:nvSpPr>
        <p:spPr>
          <a:xfrm>
            <a:off x="4864962" y="3293841"/>
            <a:ext cx="150920" cy="168676"/>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8DB3F86E-518A-4632-9DAD-7BD243218FB8}"/>
              </a:ext>
            </a:extLst>
          </p:cNvPr>
          <p:cNvSpPr/>
          <p:nvPr/>
        </p:nvSpPr>
        <p:spPr>
          <a:xfrm rot="5400000">
            <a:off x="4749552" y="3284165"/>
            <a:ext cx="381740" cy="21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D90B56BC-3C2E-4870-860B-76BDD1EC719F}"/>
              </a:ext>
            </a:extLst>
          </p:cNvPr>
          <p:cNvSpPr/>
          <p:nvPr/>
        </p:nvSpPr>
        <p:spPr>
          <a:xfrm>
            <a:off x="5789721" y="2730255"/>
            <a:ext cx="381740" cy="21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lowchart: Connector 49">
            <a:extLst>
              <a:ext uri="{FF2B5EF4-FFF2-40B4-BE49-F238E27FC236}">
                <a16:creationId xmlns:a16="http://schemas.microsoft.com/office/drawing/2014/main" id="{B38D6C7D-3F46-4B4B-86B4-476E636BB4B2}"/>
              </a:ext>
            </a:extLst>
          </p:cNvPr>
          <p:cNvSpPr/>
          <p:nvPr/>
        </p:nvSpPr>
        <p:spPr>
          <a:xfrm>
            <a:off x="4860610" y="3116567"/>
            <a:ext cx="120218" cy="177274"/>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lowchart: Connector 55">
            <a:extLst>
              <a:ext uri="{FF2B5EF4-FFF2-40B4-BE49-F238E27FC236}">
                <a16:creationId xmlns:a16="http://schemas.microsoft.com/office/drawing/2014/main" id="{AF6D3306-9235-4B77-AEC5-8846644B37AB}"/>
              </a:ext>
            </a:extLst>
          </p:cNvPr>
          <p:cNvSpPr/>
          <p:nvPr/>
        </p:nvSpPr>
        <p:spPr>
          <a:xfrm>
            <a:off x="5545216" y="2747778"/>
            <a:ext cx="120218" cy="177274"/>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7" name="Straight Arrow Connector 56">
            <a:extLst>
              <a:ext uri="{FF2B5EF4-FFF2-40B4-BE49-F238E27FC236}">
                <a16:creationId xmlns:a16="http://schemas.microsoft.com/office/drawing/2014/main" id="{C7E861A9-C97D-41D7-A3B9-853F2B3EDA17}"/>
              </a:ext>
            </a:extLst>
          </p:cNvPr>
          <p:cNvCxnSpPr/>
          <p:nvPr/>
        </p:nvCxnSpPr>
        <p:spPr>
          <a:xfrm>
            <a:off x="3808333" y="5157926"/>
            <a:ext cx="1156938" cy="1242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168FF65F-1B48-45E6-9F2B-09B3AAA8F5DE}"/>
              </a:ext>
            </a:extLst>
          </p:cNvPr>
          <p:cNvSpPr txBox="1"/>
          <p:nvPr/>
        </p:nvSpPr>
        <p:spPr>
          <a:xfrm>
            <a:off x="1891007" y="4742427"/>
            <a:ext cx="2064799" cy="830997"/>
          </a:xfrm>
          <a:prstGeom prst="rect">
            <a:avLst/>
          </a:prstGeom>
          <a:solidFill>
            <a:schemeClr val="bg1"/>
          </a:solidFill>
        </p:spPr>
        <p:txBody>
          <a:bodyPr wrap="square" rtlCol="0">
            <a:spAutoFit/>
          </a:bodyPr>
          <a:lstStyle/>
          <a:p>
            <a:pPr algn="ctr"/>
            <a:r>
              <a:rPr lang="en-US" sz="1200" dirty="0"/>
              <a:t>NO TRAFFIC IS SENSED HENCE THE SIGNAL WILL BE GREEN FOR MINIMUM TIME I.E. 10 SECONDS</a:t>
            </a:r>
            <a:endParaRPr lang="en-IN" sz="1200" dirty="0"/>
          </a:p>
        </p:txBody>
      </p:sp>
      <p:sp>
        <p:nvSpPr>
          <p:cNvPr id="59" name="TextBox 58">
            <a:extLst>
              <a:ext uri="{FF2B5EF4-FFF2-40B4-BE49-F238E27FC236}">
                <a16:creationId xmlns:a16="http://schemas.microsoft.com/office/drawing/2014/main" id="{D5EDB42E-3403-4B64-B40E-86B32C750FA2}"/>
              </a:ext>
            </a:extLst>
          </p:cNvPr>
          <p:cNvSpPr txBox="1"/>
          <p:nvPr/>
        </p:nvSpPr>
        <p:spPr>
          <a:xfrm>
            <a:off x="4062676" y="5841565"/>
            <a:ext cx="420884" cy="369332"/>
          </a:xfrm>
          <a:prstGeom prst="rect">
            <a:avLst/>
          </a:prstGeom>
          <a:noFill/>
        </p:spPr>
        <p:txBody>
          <a:bodyPr wrap="square" rtlCol="0">
            <a:spAutoFit/>
          </a:bodyPr>
          <a:lstStyle/>
          <a:p>
            <a:r>
              <a:rPr lang="en-US" dirty="0"/>
              <a:t>10</a:t>
            </a:r>
            <a:endParaRPr lang="en-IN" dirty="0"/>
          </a:p>
        </p:txBody>
      </p:sp>
      <p:sp>
        <p:nvSpPr>
          <p:cNvPr id="60" name="TextBox 59">
            <a:extLst>
              <a:ext uri="{FF2B5EF4-FFF2-40B4-BE49-F238E27FC236}">
                <a16:creationId xmlns:a16="http://schemas.microsoft.com/office/drawing/2014/main" id="{935A4054-2018-46AE-8E95-94281660975E}"/>
              </a:ext>
            </a:extLst>
          </p:cNvPr>
          <p:cNvSpPr txBox="1"/>
          <p:nvPr/>
        </p:nvSpPr>
        <p:spPr>
          <a:xfrm>
            <a:off x="3820265" y="5841565"/>
            <a:ext cx="80329" cy="369332"/>
          </a:xfrm>
          <a:prstGeom prst="rect">
            <a:avLst/>
          </a:prstGeom>
          <a:noFill/>
        </p:spPr>
        <p:txBody>
          <a:bodyPr wrap="square" rtlCol="0">
            <a:spAutoFit/>
          </a:bodyPr>
          <a:lstStyle/>
          <a:p>
            <a:r>
              <a:rPr lang="en-US" dirty="0"/>
              <a:t>9</a:t>
            </a:r>
            <a:endParaRPr lang="en-IN" dirty="0"/>
          </a:p>
        </p:txBody>
      </p:sp>
      <p:sp>
        <p:nvSpPr>
          <p:cNvPr id="61" name="TextBox 60">
            <a:extLst>
              <a:ext uri="{FF2B5EF4-FFF2-40B4-BE49-F238E27FC236}">
                <a16:creationId xmlns:a16="http://schemas.microsoft.com/office/drawing/2014/main" id="{BAA3EC80-C986-4507-8366-414B6C0E20DF}"/>
              </a:ext>
            </a:extLst>
          </p:cNvPr>
          <p:cNvSpPr txBox="1"/>
          <p:nvPr/>
        </p:nvSpPr>
        <p:spPr>
          <a:xfrm>
            <a:off x="3431405" y="5849357"/>
            <a:ext cx="204186" cy="369332"/>
          </a:xfrm>
          <a:prstGeom prst="rect">
            <a:avLst/>
          </a:prstGeom>
          <a:noFill/>
        </p:spPr>
        <p:txBody>
          <a:bodyPr wrap="square" rtlCol="0">
            <a:spAutoFit/>
          </a:bodyPr>
          <a:lstStyle/>
          <a:p>
            <a:r>
              <a:rPr lang="en-US" dirty="0"/>
              <a:t>8</a:t>
            </a:r>
            <a:endParaRPr lang="en-IN" dirty="0"/>
          </a:p>
        </p:txBody>
      </p:sp>
      <p:sp>
        <p:nvSpPr>
          <p:cNvPr id="62" name="TextBox 61">
            <a:extLst>
              <a:ext uri="{FF2B5EF4-FFF2-40B4-BE49-F238E27FC236}">
                <a16:creationId xmlns:a16="http://schemas.microsoft.com/office/drawing/2014/main" id="{37B1859E-709E-4ADB-B2F3-7CBBFB2F2199}"/>
              </a:ext>
            </a:extLst>
          </p:cNvPr>
          <p:cNvSpPr txBox="1"/>
          <p:nvPr/>
        </p:nvSpPr>
        <p:spPr>
          <a:xfrm>
            <a:off x="3154861" y="5841565"/>
            <a:ext cx="236674" cy="369332"/>
          </a:xfrm>
          <a:prstGeom prst="rect">
            <a:avLst/>
          </a:prstGeom>
          <a:noFill/>
        </p:spPr>
        <p:txBody>
          <a:bodyPr wrap="square" rtlCol="0">
            <a:spAutoFit/>
          </a:bodyPr>
          <a:lstStyle/>
          <a:p>
            <a:r>
              <a:rPr lang="en-US" dirty="0"/>
              <a:t>7</a:t>
            </a:r>
            <a:endParaRPr lang="en-IN" dirty="0"/>
          </a:p>
        </p:txBody>
      </p:sp>
      <p:sp>
        <p:nvSpPr>
          <p:cNvPr id="63" name="TextBox 62">
            <a:extLst>
              <a:ext uri="{FF2B5EF4-FFF2-40B4-BE49-F238E27FC236}">
                <a16:creationId xmlns:a16="http://schemas.microsoft.com/office/drawing/2014/main" id="{97EA312E-68CB-4859-A561-EB9B6278E0A5}"/>
              </a:ext>
            </a:extLst>
          </p:cNvPr>
          <p:cNvSpPr txBox="1"/>
          <p:nvPr/>
        </p:nvSpPr>
        <p:spPr>
          <a:xfrm>
            <a:off x="2841518" y="5860908"/>
            <a:ext cx="232302" cy="369332"/>
          </a:xfrm>
          <a:prstGeom prst="rect">
            <a:avLst/>
          </a:prstGeom>
          <a:noFill/>
        </p:spPr>
        <p:txBody>
          <a:bodyPr wrap="square" rtlCol="0">
            <a:spAutoFit/>
          </a:bodyPr>
          <a:lstStyle/>
          <a:p>
            <a:r>
              <a:rPr lang="en-US" dirty="0"/>
              <a:t>6</a:t>
            </a:r>
            <a:endParaRPr lang="en-IN" dirty="0"/>
          </a:p>
        </p:txBody>
      </p:sp>
      <p:sp>
        <p:nvSpPr>
          <p:cNvPr id="64" name="TextBox 63">
            <a:extLst>
              <a:ext uri="{FF2B5EF4-FFF2-40B4-BE49-F238E27FC236}">
                <a16:creationId xmlns:a16="http://schemas.microsoft.com/office/drawing/2014/main" id="{00DBFA3E-50AC-422B-B819-E1CCC82D3DF9}"/>
              </a:ext>
            </a:extLst>
          </p:cNvPr>
          <p:cNvSpPr txBox="1"/>
          <p:nvPr/>
        </p:nvSpPr>
        <p:spPr>
          <a:xfrm>
            <a:off x="2524566" y="5859028"/>
            <a:ext cx="344009" cy="369332"/>
          </a:xfrm>
          <a:prstGeom prst="rect">
            <a:avLst/>
          </a:prstGeom>
          <a:noFill/>
        </p:spPr>
        <p:txBody>
          <a:bodyPr wrap="square" rtlCol="0">
            <a:spAutoFit/>
          </a:bodyPr>
          <a:lstStyle/>
          <a:p>
            <a:r>
              <a:rPr lang="en-US" dirty="0"/>
              <a:t>5</a:t>
            </a:r>
            <a:endParaRPr lang="en-IN" dirty="0"/>
          </a:p>
        </p:txBody>
      </p:sp>
      <p:sp>
        <p:nvSpPr>
          <p:cNvPr id="65" name="TextBox 64">
            <a:extLst>
              <a:ext uri="{FF2B5EF4-FFF2-40B4-BE49-F238E27FC236}">
                <a16:creationId xmlns:a16="http://schemas.microsoft.com/office/drawing/2014/main" id="{8203CCE0-8918-4ADD-9ECD-D93E3C62D340}"/>
              </a:ext>
            </a:extLst>
          </p:cNvPr>
          <p:cNvSpPr txBox="1"/>
          <p:nvPr/>
        </p:nvSpPr>
        <p:spPr>
          <a:xfrm>
            <a:off x="2180876" y="5874521"/>
            <a:ext cx="317312" cy="369332"/>
          </a:xfrm>
          <a:prstGeom prst="rect">
            <a:avLst/>
          </a:prstGeom>
          <a:noFill/>
        </p:spPr>
        <p:txBody>
          <a:bodyPr wrap="square" rtlCol="0">
            <a:spAutoFit/>
          </a:bodyPr>
          <a:lstStyle/>
          <a:p>
            <a:r>
              <a:rPr lang="en-US" dirty="0"/>
              <a:t>4</a:t>
            </a:r>
            <a:endParaRPr lang="en-IN" dirty="0"/>
          </a:p>
        </p:txBody>
      </p:sp>
      <p:sp>
        <p:nvSpPr>
          <p:cNvPr id="66" name="TextBox 65">
            <a:extLst>
              <a:ext uri="{FF2B5EF4-FFF2-40B4-BE49-F238E27FC236}">
                <a16:creationId xmlns:a16="http://schemas.microsoft.com/office/drawing/2014/main" id="{CDD51D31-B0EE-49C1-9486-D73E5E30185E}"/>
              </a:ext>
            </a:extLst>
          </p:cNvPr>
          <p:cNvSpPr txBox="1"/>
          <p:nvPr/>
        </p:nvSpPr>
        <p:spPr>
          <a:xfrm>
            <a:off x="1914677" y="5865835"/>
            <a:ext cx="83534" cy="369332"/>
          </a:xfrm>
          <a:prstGeom prst="rect">
            <a:avLst/>
          </a:prstGeom>
          <a:noFill/>
        </p:spPr>
        <p:txBody>
          <a:bodyPr wrap="square" rtlCol="0">
            <a:spAutoFit/>
          </a:bodyPr>
          <a:lstStyle/>
          <a:p>
            <a:r>
              <a:rPr lang="en-US" dirty="0"/>
              <a:t>3</a:t>
            </a:r>
            <a:endParaRPr lang="en-IN" dirty="0"/>
          </a:p>
        </p:txBody>
      </p:sp>
      <p:sp>
        <p:nvSpPr>
          <p:cNvPr id="67" name="TextBox 66">
            <a:extLst>
              <a:ext uri="{FF2B5EF4-FFF2-40B4-BE49-F238E27FC236}">
                <a16:creationId xmlns:a16="http://schemas.microsoft.com/office/drawing/2014/main" id="{B612BCC2-D5D3-426B-A934-21BF89AEC6A0}"/>
              </a:ext>
            </a:extLst>
          </p:cNvPr>
          <p:cNvSpPr txBox="1"/>
          <p:nvPr/>
        </p:nvSpPr>
        <p:spPr>
          <a:xfrm>
            <a:off x="1573689" y="5869870"/>
            <a:ext cx="344009" cy="369332"/>
          </a:xfrm>
          <a:prstGeom prst="rect">
            <a:avLst/>
          </a:prstGeom>
          <a:noFill/>
        </p:spPr>
        <p:txBody>
          <a:bodyPr wrap="square" rtlCol="0">
            <a:spAutoFit/>
          </a:bodyPr>
          <a:lstStyle/>
          <a:p>
            <a:r>
              <a:rPr lang="en-US" dirty="0"/>
              <a:t>2</a:t>
            </a:r>
            <a:endParaRPr lang="en-IN" dirty="0"/>
          </a:p>
        </p:txBody>
      </p:sp>
      <p:sp>
        <p:nvSpPr>
          <p:cNvPr id="68" name="TextBox 67">
            <a:extLst>
              <a:ext uri="{FF2B5EF4-FFF2-40B4-BE49-F238E27FC236}">
                <a16:creationId xmlns:a16="http://schemas.microsoft.com/office/drawing/2014/main" id="{51AD99EC-5F6A-40AA-9C9A-3BCC42521F37}"/>
              </a:ext>
            </a:extLst>
          </p:cNvPr>
          <p:cNvSpPr txBox="1"/>
          <p:nvPr/>
        </p:nvSpPr>
        <p:spPr>
          <a:xfrm>
            <a:off x="1286414" y="5865835"/>
            <a:ext cx="267875" cy="369332"/>
          </a:xfrm>
          <a:prstGeom prst="rect">
            <a:avLst/>
          </a:prstGeom>
          <a:noFill/>
        </p:spPr>
        <p:txBody>
          <a:bodyPr wrap="square" rtlCol="0">
            <a:spAutoFit/>
          </a:bodyPr>
          <a:lstStyle/>
          <a:p>
            <a:r>
              <a:rPr lang="en-US" dirty="0"/>
              <a:t>1</a:t>
            </a:r>
            <a:endParaRPr lang="en-IN" dirty="0"/>
          </a:p>
        </p:txBody>
      </p:sp>
      <p:sp>
        <p:nvSpPr>
          <p:cNvPr id="69" name="Rectangle 68">
            <a:extLst>
              <a:ext uri="{FF2B5EF4-FFF2-40B4-BE49-F238E27FC236}">
                <a16:creationId xmlns:a16="http://schemas.microsoft.com/office/drawing/2014/main" id="{9EBBEB98-9CAE-4D6C-8D31-EAAA3C73CA51}"/>
              </a:ext>
            </a:extLst>
          </p:cNvPr>
          <p:cNvSpPr/>
          <p:nvPr/>
        </p:nvSpPr>
        <p:spPr>
          <a:xfrm>
            <a:off x="5480891" y="2707175"/>
            <a:ext cx="406484" cy="21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Flowchart: Connector 69">
            <a:extLst>
              <a:ext uri="{FF2B5EF4-FFF2-40B4-BE49-F238E27FC236}">
                <a16:creationId xmlns:a16="http://schemas.microsoft.com/office/drawing/2014/main" id="{A886C56C-E6F4-4BE0-85DF-911E081D580E}"/>
              </a:ext>
            </a:extLst>
          </p:cNvPr>
          <p:cNvSpPr/>
          <p:nvPr/>
        </p:nvSpPr>
        <p:spPr>
          <a:xfrm>
            <a:off x="5789721" y="2741633"/>
            <a:ext cx="124287" cy="155066"/>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8A4C3F70-BFA9-479C-B3B3-62639DF2DEA0}"/>
              </a:ext>
            </a:extLst>
          </p:cNvPr>
          <p:cNvSpPr/>
          <p:nvPr/>
        </p:nvSpPr>
        <p:spPr>
          <a:xfrm rot="5400000">
            <a:off x="6492580" y="3338320"/>
            <a:ext cx="544416" cy="238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6B8D3180-78E2-486D-9BC9-2FA472EB1F00}"/>
              </a:ext>
            </a:extLst>
          </p:cNvPr>
          <p:cNvSpPr/>
          <p:nvPr/>
        </p:nvSpPr>
        <p:spPr>
          <a:xfrm>
            <a:off x="5569300" y="2709721"/>
            <a:ext cx="544416" cy="238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Flowchart: Connector 72">
            <a:extLst>
              <a:ext uri="{FF2B5EF4-FFF2-40B4-BE49-F238E27FC236}">
                <a16:creationId xmlns:a16="http://schemas.microsoft.com/office/drawing/2014/main" id="{CDEBB4E7-0922-470C-8BFC-0C1AF39B1941}"/>
              </a:ext>
            </a:extLst>
          </p:cNvPr>
          <p:cNvSpPr/>
          <p:nvPr/>
        </p:nvSpPr>
        <p:spPr>
          <a:xfrm>
            <a:off x="6009423" y="2765458"/>
            <a:ext cx="124287" cy="12747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Flowchart: Connector 73">
            <a:extLst>
              <a:ext uri="{FF2B5EF4-FFF2-40B4-BE49-F238E27FC236}">
                <a16:creationId xmlns:a16="http://schemas.microsoft.com/office/drawing/2014/main" id="{C34F032C-79A6-4ACB-9849-5A53424D7876}"/>
              </a:ext>
            </a:extLst>
          </p:cNvPr>
          <p:cNvSpPr/>
          <p:nvPr/>
        </p:nvSpPr>
        <p:spPr>
          <a:xfrm>
            <a:off x="6704677" y="3092389"/>
            <a:ext cx="124287" cy="127477"/>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66255F3B-3566-4873-ACD2-B87F0413488B}"/>
              </a:ext>
            </a:extLst>
          </p:cNvPr>
          <p:cNvSpPr/>
          <p:nvPr/>
        </p:nvSpPr>
        <p:spPr>
          <a:xfrm>
            <a:off x="2836786" y="2691276"/>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6" name="Rectangle 75">
            <a:extLst>
              <a:ext uri="{FF2B5EF4-FFF2-40B4-BE49-F238E27FC236}">
                <a16:creationId xmlns:a16="http://schemas.microsoft.com/office/drawing/2014/main" id="{55F0B393-E8FA-42CA-8B33-96490D55BD71}"/>
              </a:ext>
            </a:extLst>
          </p:cNvPr>
          <p:cNvSpPr/>
          <p:nvPr/>
        </p:nvSpPr>
        <p:spPr>
          <a:xfrm>
            <a:off x="2919918" y="3019735"/>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7" name="Rectangle 76">
            <a:extLst>
              <a:ext uri="{FF2B5EF4-FFF2-40B4-BE49-F238E27FC236}">
                <a16:creationId xmlns:a16="http://schemas.microsoft.com/office/drawing/2014/main" id="{94094455-714A-477C-929B-7409E69A6E4A}"/>
              </a:ext>
            </a:extLst>
          </p:cNvPr>
          <p:cNvSpPr/>
          <p:nvPr/>
        </p:nvSpPr>
        <p:spPr>
          <a:xfrm>
            <a:off x="3195445" y="2678024"/>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8" name="Rectangle 77">
            <a:extLst>
              <a:ext uri="{FF2B5EF4-FFF2-40B4-BE49-F238E27FC236}">
                <a16:creationId xmlns:a16="http://schemas.microsoft.com/office/drawing/2014/main" id="{609D6955-85D4-48AD-A2AD-43825FEA674A}"/>
              </a:ext>
            </a:extLst>
          </p:cNvPr>
          <p:cNvSpPr/>
          <p:nvPr/>
        </p:nvSpPr>
        <p:spPr>
          <a:xfrm>
            <a:off x="3381397" y="3122388"/>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9" name="Rectangle 78">
            <a:extLst>
              <a:ext uri="{FF2B5EF4-FFF2-40B4-BE49-F238E27FC236}">
                <a16:creationId xmlns:a16="http://schemas.microsoft.com/office/drawing/2014/main" id="{6D1AB93E-AF95-4CAB-96E4-2839D662354D}"/>
              </a:ext>
            </a:extLst>
          </p:cNvPr>
          <p:cNvSpPr/>
          <p:nvPr/>
        </p:nvSpPr>
        <p:spPr>
          <a:xfrm>
            <a:off x="3547301" y="2666602"/>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0" name="Rectangle 79">
            <a:extLst>
              <a:ext uri="{FF2B5EF4-FFF2-40B4-BE49-F238E27FC236}">
                <a16:creationId xmlns:a16="http://schemas.microsoft.com/office/drawing/2014/main" id="{F0FBD1F8-3204-4B9E-829B-698D5CCD87B2}"/>
              </a:ext>
            </a:extLst>
          </p:cNvPr>
          <p:cNvSpPr/>
          <p:nvPr/>
        </p:nvSpPr>
        <p:spPr>
          <a:xfrm>
            <a:off x="3766352" y="3112021"/>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1" name="Rectangle 80">
            <a:extLst>
              <a:ext uri="{FF2B5EF4-FFF2-40B4-BE49-F238E27FC236}">
                <a16:creationId xmlns:a16="http://schemas.microsoft.com/office/drawing/2014/main" id="{44389B78-0F11-492A-B42D-08EBA1587CDD}"/>
              </a:ext>
            </a:extLst>
          </p:cNvPr>
          <p:cNvSpPr/>
          <p:nvPr/>
        </p:nvSpPr>
        <p:spPr>
          <a:xfrm>
            <a:off x="3597225" y="2902861"/>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2" name="Rectangle 81">
            <a:extLst>
              <a:ext uri="{FF2B5EF4-FFF2-40B4-BE49-F238E27FC236}">
                <a16:creationId xmlns:a16="http://schemas.microsoft.com/office/drawing/2014/main" id="{0B41E2E7-335E-4CCA-B0AA-FB957F23BB2B}"/>
              </a:ext>
            </a:extLst>
          </p:cNvPr>
          <p:cNvSpPr/>
          <p:nvPr/>
        </p:nvSpPr>
        <p:spPr>
          <a:xfrm>
            <a:off x="3886673" y="2643321"/>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3" name="Rectangle 82">
            <a:extLst>
              <a:ext uri="{FF2B5EF4-FFF2-40B4-BE49-F238E27FC236}">
                <a16:creationId xmlns:a16="http://schemas.microsoft.com/office/drawing/2014/main" id="{B9F75FA0-D79A-4DBE-99CE-33317618BF6C}"/>
              </a:ext>
            </a:extLst>
          </p:cNvPr>
          <p:cNvSpPr/>
          <p:nvPr/>
        </p:nvSpPr>
        <p:spPr>
          <a:xfrm>
            <a:off x="3952232" y="2851858"/>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4" name="Rectangle 83">
            <a:extLst>
              <a:ext uri="{FF2B5EF4-FFF2-40B4-BE49-F238E27FC236}">
                <a16:creationId xmlns:a16="http://schemas.microsoft.com/office/drawing/2014/main" id="{067047F2-5C15-4A0C-9545-E08F487AE75A}"/>
              </a:ext>
            </a:extLst>
          </p:cNvPr>
          <p:cNvSpPr/>
          <p:nvPr/>
        </p:nvSpPr>
        <p:spPr>
          <a:xfrm>
            <a:off x="4255989" y="2828633"/>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5" name="Rectangle 84">
            <a:extLst>
              <a:ext uri="{FF2B5EF4-FFF2-40B4-BE49-F238E27FC236}">
                <a16:creationId xmlns:a16="http://schemas.microsoft.com/office/drawing/2014/main" id="{C5A05F08-89C1-42A1-B42C-6EB4C9F3DB06}"/>
              </a:ext>
            </a:extLst>
          </p:cNvPr>
          <p:cNvSpPr/>
          <p:nvPr/>
        </p:nvSpPr>
        <p:spPr>
          <a:xfrm>
            <a:off x="4206043" y="2621824"/>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6" name="Rectangle 85">
            <a:extLst>
              <a:ext uri="{FF2B5EF4-FFF2-40B4-BE49-F238E27FC236}">
                <a16:creationId xmlns:a16="http://schemas.microsoft.com/office/drawing/2014/main" id="{C9174509-9C9D-47DB-B676-E8354DAF7DF4}"/>
              </a:ext>
            </a:extLst>
          </p:cNvPr>
          <p:cNvSpPr/>
          <p:nvPr/>
        </p:nvSpPr>
        <p:spPr>
          <a:xfrm>
            <a:off x="3242881" y="2887793"/>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7" name="Rectangle 86">
            <a:extLst>
              <a:ext uri="{FF2B5EF4-FFF2-40B4-BE49-F238E27FC236}">
                <a16:creationId xmlns:a16="http://schemas.microsoft.com/office/drawing/2014/main" id="{DECFF0E7-BB2A-43AC-AB32-4138B85019CF}"/>
              </a:ext>
            </a:extLst>
          </p:cNvPr>
          <p:cNvSpPr/>
          <p:nvPr/>
        </p:nvSpPr>
        <p:spPr>
          <a:xfrm>
            <a:off x="4166061" y="3062660"/>
            <a:ext cx="261625" cy="1748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8" name="Speech Bubble: Rectangle with Corners Rounded 87">
            <a:extLst>
              <a:ext uri="{FF2B5EF4-FFF2-40B4-BE49-F238E27FC236}">
                <a16:creationId xmlns:a16="http://schemas.microsoft.com/office/drawing/2014/main" id="{BA56D37B-ADCC-41E3-926C-38330F4B3DCE}"/>
              </a:ext>
            </a:extLst>
          </p:cNvPr>
          <p:cNvSpPr/>
          <p:nvPr/>
        </p:nvSpPr>
        <p:spPr>
          <a:xfrm>
            <a:off x="62868" y="1112122"/>
            <a:ext cx="2118008" cy="1666588"/>
          </a:xfrm>
          <a:prstGeom prst="wedgeRoundRect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a:t>HIGHLY DENSE TRAFFIC HENCE TIMME LIMIT FOR GREEN SIGNAL WILL BE EXTENDED TO MAXIMUM I.E. 60 SECONDS</a:t>
            </a:r>
            <a:endParaRPr lang="en-IN" sz="1400" dirty="0"/>
          </a:p>
        </p:txBody>
      </p:sp>
      <p:cxnSp>
        <p:nvCxnSpPr>
          <p:cNvPr id="91" name="Straight Arrow Connector 90">
            <a:extLst>
              <a:ext uri="{FF2B5EF4-FFF2-40B4-BE49-F238E27FC236}">
                <a16:creationId xmlns:a16="http://schemas.microsoft.com/office/drawing/2014/main" id="{9BA236F1-353F-4831-B1E2-371099B25C76}"/>
              </a:ext>
            </a:extLst>
          </p:cNvPr>
          <p:cNvCxnSpPr/>
          <p:nvPr/>
        </p:nvCxnSpPr>
        <p:spPr>
          <a:xfrm flipV="1">
            <a:off x="3158149" y="2050742"/>
            <a:ext cx="0" cy="4616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E7C475FD-10CC-4072-98E5-E2D11A4C1830}"/>
              </a:ext>
            </a:extLst>
          </p:cNvPr>
          <p:cNvCxnSpPr/>
          <p:nvPr/>
        </p:nvCxnSpPr>
        <p:spPr>
          <a:xfrm flipV="1">
            <a:off x="3642715" y="2050742"/>
            <a:ext cx="0" cy="4616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DB7C1CF1-588C-4228-920C-22C2FDA9F79A}"/>
              </a:ext>
            </a:extLst>
          </p:cNvPr>
          <p:cNvCxnSpPr/>
          <p:nvPr/>
        </p:nvCxnSpPr>
        <p:spPr>
          <a:xfrm flipV="1">
            <a:off x="4206043" y="2053702"/>
            <a:ext cx="0" cy="4616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4" name="TextBox 93">
            <a:extLst>
              <a:ext uri="{FF2B5EF4-FFF2-40B4-BE49-F238E27FC236}">
                <a16:creationId xmlns:a16="http://schemas.microsoft.com/office/drawing/2014/main" id="{D837341A-31DE-4541-81D7-CF8CC47F407C}"/>
              </a:ext>
            </a:extLst>
          </p:cNvPr>
          <p:cNvSpPr txBox="1"/>
          <p:nvPr/>
        </p:nvSpPr>
        <p:spPr>
          <a:xfrm>
            <a:off x="2639960" y="1146029"/>
            <a:ext cx="1917688" cy="900246"/>
          </a:xfrm>
          <a:prstGeom prst="rect">
            <a:avLst/>
          </a:prstGeom>
          <a:solidFill>
            <a:schemeClr val="bg1"/>
          </a:solidFill>
          <a:ln>
            <a:solidFill>
              <a:schemeClr val="bg1"/>
            </a:solidFill>
          </a:ln>
        </p:spPr>
        <p:txBody>
          <a:bodyPr wrap="square" rtlCol="0">
            <a:spAutoFit/>
          </a:bodyPr>
          <a:lstStyle/>
          <a:p>
            <a:r>
              <a:rPr lang="en-US" sz="1050" dirty="0"/>
              <a:t>ALL SENSORS SENSED TRAFFIC INDICATING THAT TRAFFIC HAS INCREASED TO MAXIMUM LEVEL HENCE INCHANGE THE TIME LIMIT TO MAXIMIM</a:t>
            </a:r>
            <a:endParaRPr lang="en-IN" sz="1050" dirty="0"/>
          </a:p>
        </p:txBody>
      </p:sp>
      <p:sp>
        <p:nvSpPr>
          <p:cNvPr id="95" name="TextBox 94">
            <a:extLst>
              <a:ext uri="{FF2B5EF4-FFF2-40B4-BE49-F238E27FC236}">
                <a16:creationId xmlns:a16="http://schemas.microsoft.com/office/drawing/2014/main" id="{97C162CF-F61A-4C84-84C9-4D6231B96F5F}"/>
              </a:ext>
            </a:extLst>
          </p:cNvPr>
          <p:cNvSpPr txBox="1"/>
          <p:nvPr/>
        </p:nvSpPr>
        <p:spPr>
          <a:xfrm>
            <a:off x="4109151" y="568948"/>
            <a:ext cx="559293" cy="369332"/>
          </a:xfrm>
          <a:prstGeom prst="rect">
            <a:avLst/>
          </a:prstGeom>
          <a:noFill/>
        </p:spPr>
        <p:txBody>
          <a:bodyPr wrap="square" rtlCol="0">
            <a:spAutoFit/>
          </a:bodyPr>
          <a:lstStyle/>
          <a:p>
            <a:r>
              <a:rPr lang="en-US" dirty="0"/>
              <a:t>60</a:t>
            </a:r>
            <a:endParaRPr lang="en-IN" dirty="0"/>
          </a:p>
        </p:txBody>
      </p:sp>
      <p:sp>
        <p:nvSpPr>
          <p:cNvPr id="96" name="TextBox 95">
            <a:extLst>
              <a:ext uri="{FF2B5EF4-FFF2-40B4-BE49-F238E27FC236}">
                <a16:creationId xmlns:a16="http://schemas.microsoft.com/office/drawing/2014/main" id="{29FF33C8-45CC-431C-A1FF-AD4A9DC0D8D1}"/>
              </a:ext>
            </a:extLst>
          </p:cNvPr>
          <p:cNvSpPr txBox="1"/>
          <p:nvPr/>
        </p:nvSpPr>
        <p:spPr>
          <a:xfrm>
            <a:off x="3678113" y="588715"/>
            <a:ext cx="489070" cy="369332"/>
          </a:xfrm>
          <a:prstGeom prst="rect">
            <a:avLst/>
          </a:prstGeom>
          <a:noFill/>
        </p:spPr>
        <p:txBody>
          <a:bodyPr wrap="square" rtlCol="0">
            <a:spAutoFit/>
          </a:bodyPr>
          <a:lstStyle/>
          <a:p>
            <a:r>
              <a:rPr lang="en-US" dirty="0"/>
              <a:t>50</a:t>
            </a:r>
            <a:endParaRPr lang="en-IN" dirty="0"/>
          </a:p>
        </p:txBody>
      </p:sp>
      <p:sp>
        <p:nvSpPr>
          <p:cNvPr id="97" name="TextBox 96">
            <a:extLst>
              <a:ext uri="{FF2B5EF4-FFF2-40B4-BE49-F238E27FC236}">
                <a16:creationId xmlns:a16="http://schemas.microsoft.com/office/drawing/2014/main" id="{41EA518F-213A-408D-B386-C42DCA2E78BC}"/>
              </a:ext>
            </a:extLst>
          </p:cNvPr>
          <p:cNvSpPr txBox="1"/>
          <p:nvPr/>
        </p:nvSpPr>
        <p:spPr>
          <a:xfrm>
            <a:off x="3285382" y="574064"/>
            <a:ext cx="498055" cy="369332"/>
          </a:xfrm>
          <a:prstGeom prst="rect">
            <a:avLst/>
          </a:prstGeom>
          <a:noFill/>
        </p:spPr>
        <p:txBody>
          <a:bodyPr wrap="square" rtlCol="0">
            <a:spAutoFit/>
          </a:bodyPr>
          <a:lstStyle/>
          <a:p>
            <a:r>
              <a:rPr lang="en-US" dirty="0"/>
              <a:t>40</a:t>
            </a:r>
            <a:endParaRPr lang="en-IN" dirty="0"/>
          </a:p>
        </p:txBody>
      </p:sp>
      <p:sp>
        <p:nvSpPr>
          <p:cNvPr id="98" name="TextBox 97">
            <a:extLst>
              <a:ext uri="{FF2B5EF4-FFF2-40B4-BE49-F238E27FC236}">
                <a16:creationId xmlns:a16="http://schemas.microsoft.com/office/drawing/2014/main" id="{6EEBF5C3-B4CA-4032-8423-E4122ACA3CC4}"/>
              </a:ext>
            </a:extLst>
          </p:cNvPr>
          <p:cNvSpPr txBox="1"/>
          <p:nvPr/>
        </p:nvSpPr>
        <p:spPr>
          <a:xfrm>
            <a:off x="2923406" y="580189"/>
            <a:ext cx="470517" cy="369332"/>
          </a:xfrm>
          <a:prstGeom prst="rect">
            <a:avLst/>
          </a:prstGeom>
          <a:noFill/>
        </p:spPr>
        <p:txBody>
          <a:bodyPr wrap="square" rtlCol="0">
            <a:spAutoFit/>
          </a:bodyPr>
          <a:lstStyle/>
          <a:p>
            <a:r>
              <a:rPr lang="en-US" dirty="0"/>
              <a:t>30</a:t>
            </a:r>
            <a:endParaRPr lang="en-IN" dirty="0"/>
          </a:p>
        </p:txBody>
      </p:sp>
      <p:sp>
        <p:nvSpPr>
          <p:cNvPr id="99" name="TextBox 98">
            <a:extLst>
              <a:ext uri="{FF2B5EF4-FFF2-40B4-BE49-F238E27FC236}">
                <a16:creationId xmlns:a16="http://schemas.microsoft.com/office/drawing/2014/main" id="{998B1EE5-1C7F-4ABE-B2BD-92CE878352AC}"/>
              </a:ext>
            </a:extLst>
          </p:cNvPr>
          <p:cNvSpPr txBox="1"/>
          <p:nvPr/>
        </p:nvSpPr>
        <p:spPr>
          <a:xfrm>
            <a:off x="2521589" y="574064"/>
            <a:ext cx="567428" cy="369332"/>
          </a:xfrm>
          <a:prstGeom prst="rect">
            <a:avLst/>
          </a:prstGeom>
          <a:noFill/>
        </p:spPr>
        <p:txBody>
          <a:bodyPr wrap="square" rtlCol="0">
            <a:spAutoFit/>
          </a:bodyPr>
          <a:lstStyle/>
          <a:p>
            <a:r>
              <a:rPr lang="en-US" dirty="0"/>
              <a:t>20</a:t>
            </a:r>
            <a:endParaRPr lang="en-IN" dirty="0"/>
          </a:p>
        </p:txBody>
      </p:sp>
      <p:sp>
        <p:nvSpPr>
          <p:cNvPr id="100" name="TextBox 99">
            <a:extLst>
              <a:ext uri="{FF2B5EF4-FFF2-40B4-BE49-F238E27FC236}">
                <a16:creationId xmlns:a16="http://schemas.microsoft.com/office/drawing/2014/main" id="{F6173C47-D0B8-4889-BE82-C6F95E194BA3}"/>
              </a:ext>
            </a:extLst>
          </p:cNvPr>
          <p:cNvSpPr txBox="1"/>
          <p:nvPr/>
        </p:nvSpPr>
        <p:spPr>
          <a:xfrm>
            <a:off x="2129625" y="594526"/>
            <a:ext cx="567428" cy="369332"/>
          </a:xfrm>
          <a:prstGeom prst="rect">
            <a:avLst/>
          </a:prstGeom>
          <a:noFill/>
        </p:spPr>
        <p:txBody>
          <a:bodyPr wrap="square" rtlCol="0">
            <a:spAutoFit/>
          </a:bodyPr>
          <a:lstStyle/>
          <a:p>
            <a:r>
              <a:rPr lang="en-US" dirty="0"/>
              <a:t>10</a:t>
            </a:r>
            <a:endParaRPr lang="en-IN" dirty="0"/>
          </a:p>
        </p:txBody>
      </p:sp>
      <p:sp>
        <p:nvSpPr>
          <p:cNvPr id="111" name="Rectangle 110">
            <a:extLst>
              <a:ext uri="{FF2B5EF4-FFF2-40B4-BE49-F238E27FC236}">
                <a16:creationId xmlns:a16="http://schemas.microsoft.com/office/drawing/2014/main" id="{5E1EC2B4-5502-4C68-A5FB-5266FA11C52D}"/>
              </a:ext>
            </a:extLst>
          </p:cNvPr>
          <p:cNvSpPr/>
          <p:nvPr/>
        </p:nvSpPr>
        <p:spPr>
          <a:xfrm rot="5400000">
            <a:off x="6471737" y="3219685"/>
            <a:ext cx="584447" cy="288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Flowchart: Connector 111">
            <a:extLst>
              <a:ext uri="{FF2B5EF4-FFF2-40B4-BE49-F238E27FC236}">
                <a16:creationId xmlns:a16="http://schemas.microsoft.com/office/drawing/2014/main" id="{8D3ADDC5-73A3-46C7-A307-22FFC8BFE327}"/>
              </a:ext>
            </a:extLst>
          </p:cNvPr>
          <p:cNvSpPr/>
          <p:nvPr/>
        </p:nvSpPr>
        <p:spPr>
          <a:xfrm>
            <a:off x="6707663" y="3308309"/>
            <a:ext cx="143058" cy="169958"/>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a:extLst>
              <a:ext uri="{FF2B5EF4-FFF2-40B4-BE49-F238E27FC236}">
                <a16:creationId xmlns:a16="http://schemas.microsoft.com/office/drawing/2014/main" id="{3B683A8E-4D33-48E1-8446-3A65563005AB}"/>
              </a:ext>
            </a:extLst>
          </p:cNvPr>
          <p:cNvSpPr/>
          <p:nvPr/>
        </p:nvSpPr>
        <p:spPr>
          <a:xfrm rot="5400000">
            <a:off x="6586929" y="3364953"/>
            <a:ext cx="391964" cy="1856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Flowchart: Connector 115">
            <a:extLst>
              <a:ext uri="{FF2B5EF4-FFF2-40B4-BE49-F238E27FC236}">
                <a16:creationId xmlns:a16="http://schemas.microsoft.com/office/drawing/2014/main" id="{57C91CFD-C182-475E-B966-AE9CB6796D05}"/>
              </a:ext>
            </a:extLst>
          </p:cNvPr>
          <p:cNvSpPr/>
          <p:nvPr/>
        </p:nvSpPr>
        <p:spPr>
          <a:xfrm>
            <a:off x="6739868" y="3514168"/>
            <a:ext cx="127106" cy="15862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580311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26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27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28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29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30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31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32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33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34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35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36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36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37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37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37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37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38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38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38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38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390"/>
                                  </p:stCondLst>
                                  <p:childTnLst>
                                    <p:set>
                                      <p:cBhvr>
                                        <p:cTn id="78" dur="1" fill="hold">
                                          <p:stCondLst>
                                            <p:cond delay="0"/>
                                          </p:stCondLst>
                                        </p:cTn>
                                        <p:tgtEl>
                                          <p:spTgt spid="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420"/>
                                  </p:stCondLst>
                                  <p:childTnLst>
                                    <p:set>
                                      <p:cBhvr>
                                        <p:cTn id="82" dur="1" fill="hold">
                                          <p:stCondLst>
                                            <p:cond delay="0"/>
                                          </p:stCondLst>
                                        </p:cTn>
                                        <p:tgtEl>
                                          <p:spTgt spid="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45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480"/>
                                  </p:stCondLst>
                                  <p:childTnLst>
                                    <p:set>
                                      <p:cBhvr>
                                        <p:cTn id="90" dur="1" fill="hold">
                                          <p:stCondLst>
                                            <p:cond delay="0"/>
                                          </p:stCondLst>
                                        </p:cTn>
                                        <p:tgtEl>
                                          <p:spTgt spid="2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51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540"/>
                                  </p:stCondLst>
                                  <p:childTnLst>
                                    <p:set>
                                      <p:cBhvr>
                                        <p:cTn id="98" dur="1" fill="hold">
                                          <p:stCondLst>
                                            <p:cond delay="0"/>
                                          </p:stCondLst>
                                        </p:cTn>
                                        <p:tgtEl>
                                          <p:spTgt spid="3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570"/>
                                  </p:stCondLst>
                                  <p:childTnLst>
                                    <p:set>
                                      <p:cBhvr>
                                        <p:cTn id="102" dur="1" fill="hold">
                                          <p:stCondLst>
                                            <p:cond delay="0"/>
                                          </p:stCondLst>
                                        </p:cTn>
                                        <p:tgtEl>
                                          <p:spTgt spid="4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600"/>
                                  </p:stCondLst>
                                  <p:childTnLst>
                                    <p:set>
                                      <p:cBhvr>
                                        <p:cTn id="106" dur="1" fill="hold">
                                          <p:stCondLst>
                                            <p:cond delay="0"/>
                                          </p:stCondLst>
                                        </p:cTn>
                                        <p:tgtEl>
                                          <p:spTgt spid="4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630"/>
                                  </p:stCondLst>
                                  <p:childTnLst>
                                    <p:set>
                                      <p:cBhvr>
                                        <p:cTn id="110" dur="1" fill="hold">
                                          <p:stCondLst>
                                            <p:cond delay="0"/>
                                          </p:stCondLst>
                                        </p:cTn>
                                        <p:tgtEl>
                                          <p:spTgt spid="4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660"/>
                                  </p:stCondLst>
                                  <p:childTnLst>
                                    <p:set>
                                      <p:cBhvr>
                                        <p:cTn id="114" dur="1" fill="hold">
                                          <p:stCondLst>
                                            <p:cond delay="0"/>
                                          </p:stCondLst>
                                        </p:cTn>
                                        <p:tgtEl>
                                          <p:spTgt spid="4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0" nodeType="clickEffect">
                                  <p:stCondLst>
                                    <p:cond delay="650"/>
                                  </p:stCondLst>
                                  <p:childTnLst>
                                    <p:set>
                                      <p:cBhvr>
                                        <p:cTn id="118" dur="1" fill="hold">
                                          <p:stCondLst>
                                            <p:cond delay="0"/>
                                          </p:stCondLst>
                                        </p:cTn>
                                        <p:tgtEl>
                                          <p:spTgt spid="52"/>
                                        </p:tgtEl>
                                        <p:attrNameLst>
                                          <p:attrName>style.visibility</p:attrName>
                                        </p:attrNameLst>
                                      </p:cBhvr>
                                      <p:to>
                                        <p:strVal val="hidden"/>
                                      </p:to>
                                    </p:set>
                                  </p:childTnLst>
                                </p:cTn>
                              </p:par>
                              <p:par>
                                <p:cTn id="119" presetID="1" presetClass="exit" presetSubtype="0" fill="hold" grpId="0" nodeType="withEffect">
                                  <p:stCondLst>
                                    <p:cond delay="650"/>
                                  </p:stCondLst>
                                  <p:childTnLst>
                                    <p:set>
                                      <p:cBhvr>
                                        <p:cTn id="120" dur="1" fill="hold">
                                          <p:stCondLst>
                                            <p:cond delay="0"/>
                                          </p:stCondLst>
                                        </p:cTn>
                                        <p:tgtEl>
                                          <p:spTgt spid="53"/>
                                        </p:tgtEl>
                                        <p:attrNameLst>
                                          <p:attrName>style.visibility</p:attrName>
                                        </p:attrNameLst>
                                      </p:cBhvr>
                                      <p:to>
                                        <p:strVal val="hidden"/>
                                      </p:to>
                                    </p:set>
                                  </p:childTnLst>
                                </p:cTn>
                              </p:par>
                              <p:par>
                                <p:cTn id="121" presetID="1" presetClass="exit" presetSubtype="0" fill="hold" grpId="0" nodeType="withEffect">
                                  <p:stCondLst>
                                    <p:cond delay="650"/>
                                  </p:stCondLst>
                                  <p:childTnLst>
                                    <p:set>
                                      <p:cBhvr>
                                        <p:cTn id="122" dur="1" fill="hold">
                                          <p:stCondLst>
                                            <p:cond delay="0"/>
                                          </p:stCondLst>
                                        </p:cTn>
                                        <p:tgtEl>
                                          <p:spTgt spid="54"/>
                                        </p:tgtEl>
                                        <p:attrNameLst>
                                          <p:attrName>style.visibility</p:attrName>
                                        </p:attrNameLst>
                                      </p:cBhvr>
                                      <p:to>
                                        <p:strVal val="hidden"/>
                                      </p:to>
                                    </p:set>
                                  </p:childTnLst>
                                </p:cTn>
                              </p:par>
                              <p:par>
                                <p:cTn id="123" presetID="1" presetClass="exit" presetSubtype="0" fill="hold" grpId="0" nodeType="withEffect">
                                  <p:stCondLst>
                                    <p:cond delay="650"/>
                                  </p:stCondLst>
                                  <p:childTnLst>
                                    <p:set>
                                      <p:cBhvr>
                                        <p:cTn id="124" dur="1" fill="hold">
                                          <p:stCondLst>
                                            <p:cond delay="0"/>
                                          </p:stCondLst>
                                        </p:cTn>
                                        <p:tgtEl>
                                          <p:spTgt spid="36"/>
                                        </p:tgtEl>
                                        <p:attrNameLst>
                                          <p:attrName>style.visibility</p:attrName>
                                        </p:attrNameLst>
                                      </p:cBhvr>
                                      <p:to>
                                        <p:strVal val="hidden"/>
                                      </p:to>
                                    </p:set>
                                  </p:childTnLst>
                                </p:cTn>
                              </p:par>
                              <p:par>
                                <p:cTn id="125" presetID="1" presetClass="exit" presetSubtype="0" fill="hold" grpId="0" nodeType="withEffect">
                                  <p:stCondLst>
                                    <p:cond delay="650"/>
                                  </p:stCondLst>
                                  <p:childTnLst>
                                    <p:set>
                                      <p:cBhvr>
                                        <p:cTn id="126" dur="1" fill="hold">
                                          <p:stCondLst>
                                            <p:cond delay="0"/>
                                          </p:stCondLst>
                                        </p:cTn>
                                        <p:tgtEl>
                                          <p:spTgt spid="34"/>
                                        </p:tgtEl>
                                        <p:attrNameLst>
                                          <p:attrName>style.visibility</p:attrName>
                                        </p:attrNameLst>
                                      </p:cBhvr>
                                      <p:to>
                                        <p:strVal val="hidden"/>
                                      </p:to>
                                    </p:set>
                                  </p:childTnLst>
                                </p:cTn>
                              </p:par>
                              <p:par>
                                <p:cTn id="127" presetID="1" presetClass="exit" presetSubtype="0" fill="hold" grpId="0" nodeType="withEffect">
                                  <p:stCondLst>
                                    <p:cond delay="650"/>
                                  </p:stCondLst>
                                  <p:childTnLst>
                                    <p:set>
                                      <p:cBhvr>
                                        <p:cTn id="128" dur="1" fill="hold">
                                          <p:stCondLst>
                                            <p:cond delay="0"/>
                                          </p:stCondLst>
                                        </p:cTn>
                                        <p:tgtEl>
                                          <p:spTgt spid="39"/>
                                        </p:tgtEl>
                                        <p:attrNameLst>
                                          <p:attrName>style.visibility</p:attrName>
                                        </p:attrNameLst>
                                      </p:cBhvr>
                                      <p:to>
                                        <p:strVal val="hidden"/>
                                      </p:to>
                                    </p:set>
                                  </p:childTnLst>
                                </p:cTn>
                              </p:par>
                              <p:par>
                                <p:cTn id="129" presetID="1" presetClass="exit" presetSubtype="0" fill="hold" grpId="0" nodeType="withEffect">
                                  <p:stCondLst>
                                    <p:cond delay="650"/>
                                  </p:stCondLst>
                                  <p:childTnLst>
                                    <p:set>
                                      <p:cBhvr>
                                        <p:cTn id="130" dur="1" fill="hold">
                                          <p:stCondLst>
                                            <p:cond delay="0"/>
                                          </p:stCondLst>
                                        </p:cTn>
                                        <p:tgtEl>
                                          <p:spTgt spid="41"/>
                                        </p:tgtEl>
                                        <p:attrNameLst>
                                          <p:attrName>style.visibility</p:attrName>
                                        </p:attrNameLst>
                                      </p:cBhvr>
                                      <p:to>
                                        <p:strVal val="hidden"/>
                                      </p:to>
                                    </p:set>
                                  </p:childTnLst>
                                </p:cTn>
                              </p:par>
                              <p:par>
                                <p:cTn id="131" presetID="1" presetClass="exit" presetSubtype="0" fill="hold" grpId="0" nodeType="withEffect">
                                  <p:stCondLst>
                                    <p:cond delay="650"/>
                                  </p:stCondLst>
                                  <p:childTnLst>
                                    <p:set>
                                      <p:cBhvr>
                                        <p:cTn id="132" dur="1" fill="hold">
                                          <p:stCondLst>
                                            <p:cond delay="0"/>
                                          </p:stCondLst>
                                        </p:cTn>
                                        <p:tgtEl>
                                          <p:spTgt spid="37"/>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690"/>
                                  </p:stCondLst>
                                  <p:childTnLst>
                                    <p:set>
                                      <p:cBhvr>
                                        <p:cTn id="136" dur="1" fill="hold">
                                          <p:stCondLst>
                                            <p:cond delay="0"/>
                                          </p:stCondLst>
                                        </p:cTn>
                                        <p:tgtEl>
                                          <p:spTgt spid="35"/>
                                        </p:tgtEl>
                                        <p:attrNameLst>
                                          <p:attrName>style.visibility</p:attrName>
                                        </p:attrNameLst>
                                      </p:cBhvr>
                                      <p:to>
                                        <p:strVal val="visible"/>
                                      </p:to>
                                    </p:set>
                                  </p:childTnLst>
                                </p:cTn>
                              </p:par>
                              <p:par>
                                <p:cTn id="137" presetID="1" presetClass="entr" presetSubtype="0" fill="hold" grpId="0" nodeType="withEffect">
                                  <p:stCondLst>
                                    <p:cond delay="690"/>
                                  </p:stCondLst>
                                  <p:childTnLst>
                                    <p:set>
                                      <p:cBhvr>
                                        <p:cTn id="138" dur="1" fill="hold">
                                          <p:stCondLst>
                                            <p:cond delay="0"/>
                                          </p:stCondLst>
                                        </p:cTn>
                                        <p:tgtEl>
                                          <p:spTgt spid="3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700"/>
                                  </p:stCondLst>
                                  <p:childTnLst>
                                    <p:set>
                                      <p:cBhvr>
                                        <p:cTn id="142" dur="1" fill="hold">
                                          <p:stCondLst>
                                            <p:cond delay="0"/>
                                          </p:stCondLst>
                                        </p:cTn>
                                        <p:tgtEl>
                                          <p:spTgt spid="55"/>
                                        </p:tgtEl>
                                        <p:attrNameLst>
                                          <p:attrName>style.visibility</p:attrName>
                                        </p:attrNameLst>
                                      </p:cBhvr>
                                      <p:to>
                                        <p:strVal val="visible"/>
                                      </p:to>
                                    </p:set>
                                  </p:childTnLst>
                                </p:cTn>
                              </p:par>
                              <p:par>
                                <p:cTn id="143" presetID="1" presetClass="entr" presetSubtype="0" fill="hold" grpId="0" nodeType="withEffect">
                                  <p:stCondLst>
                                    <p:cond delay="700"/>
                                  </p:stCondLst>
                                  <p:childTnLst>
                                    <p:set>
                                      <p:cBhvr>
                                        <p:cTn id="144" dur="1" fill="hold">
                                          <p:stCondLst>
                                            <p:cond delay="0"/>
                                          </p:stCondLst>
                                        </p:cTn>
                                        <p:tgtEl>
                                          <p:spTgt spid="40"/>
                                        </p:tgtEl>
                                        <p:attrNameLst>
                                          <p:attrName>style.visibility</p:attrName>
                                        </p:attrNameLst>
                                      </p:cBhvr>
                                      <p:to>
                                        <p:strVal val="visible"/>
                                      </p:to>
                                    </p:set>
                                  </p:childTnLst>
                                </p:cTn>
                              </p:par>
                              <p:par>
                                <p:cTn id="145" presetID="1" presetClass="entr" presetSubtype="0" fill="hold" grpId="0" nodeType="withEffect">
                                  <p:stCondLst>
                                    <p:cond delay="700"/>
                                  </p:stCondLst>
                                  <p:childTnLst>
                                    <p:set>
                                      <p:cBhvr>
                                        <p:cTn id="146" dur="1" fill="hold">
                                          <p:stCondLst>
                                            <p:cond delay="0"/>
                                          </p:stCondLst>
                                        </p:cTn>
                                        <p:tgtEl>
                                          <p:spTgt spid="50"/>
                                        </p:tgtEl>
                                        <p:attrNameLst>
                                          <p:attrName>style.visibility</p:attrName>
                                        </p:attrNameLst>
                                      </p:cBhvr>
                                      <p:to>
                                        <p:strVal val="visible"/>
                                      </p:to>
                                    </p:set>
                                  </p:childTnLst>
                                </p:cTn>
                              </p:par>
                              <p:par>
                                <p:cTn id="147" presetID="1" presetClass="entr" presetSubtype="0" fill="hold" grpId="0" nodeType="withEffect">
                                  <p:stCondLst>
                                    <p:cond delay="700"/>
                                  </p:stCondLst>
                                  <p:childTnLst>
                                    <p:set>
                                      <p:cBhvr>
                                        <p:cTn id="148" dur="1" fill="hold">
                                          <p:stCondLst>
                                            <p:cond delay="0"/>
                                          </p:stCondLst>
                                        </p:cTn>
                                        <p:tgtEl>
                                          <p:spTgt spid="5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5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5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720"/>
                                  </p:stCondLst>
                                  <p:childTnLst>
                                    <p:set>
                                      <p:cBhvr>
                                        <p:cTn id="158" dur="1" fill="hold">
                                          <p:stCondLst>
                                            <p:cond delay="0"/>
                                          </p:stCondLst>
                                        </p:cTn>
                                        <p:tgtEl>
                                          <p:spTgt spid="5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730"/>
                                  </p:stCondLst>
                                  <p:childTnLst>
                                    <p:set>
                                      <p:cBhvr>
                                        <p:cTn id="162" dur="1" fill="hold">
                                          <p:stCondLst>
                                            <p:cond delay="0"/>
                                          </p:stCondLst>
                                        </p:cTn>
                                        <p:tgtEl>
                                          <p:spTgt spid="60"/>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740"/>
                                  </p:stCondLst>
                                  <p:childTnLst>
                                    <p:set>
                                      <p:cBhvr>
                                        <p:cTn id="166" dur="1" fill="hold">
                                          <p:stCondLst>
                                            <p:cond delay="0"/>
                                          </p:stCondLst>
                                        </p:cTn>
                                        <p:tgtEl>
                                          <p:spTgt spid="6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750"/>
                                  </p:stCondLst>
                                  <p:childTnLst>
                                    <p:set>
                                      <p:cBhvr>
                                        <p:cTn id="170" dur="1" fill="hold">
                                          <p:stCondLst>
                                            <p:cond delay="0"/>
                                          </p:stCondLst>
                                        </p:cTn>
                                        <p:tgtEl>
                                          <p:spTgt spid="6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760"/>
                                  </p:stCondLst>
                                  <p:childTnLst>
                                    <p:set>
                                      <p:cBhvr>
                                        <p:cTn id="174" dur="1" fill="hold">
                                          <p:stCondLst>
                                            <p:cond delay="0"/>
                                          </p:stCondLst>
                                        </p:cTn>
                                        <p:tgtEl>
                                          <p:spTgt spid="63"/>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770"/>
                                  </p:stCondLst>
                                  <p:childTnLst>
                                    <p:set>
                                      <p:cBhvr>
                                        <p:cTn id="178" dur="1" fill="hold">
                                          <p:stCondLst>
                                            <p:cond delay="0"/>
                                          </p:stCondLst>
                                        </p:cTn>
                                        <p:tgtEl>
                                          <p:spTgt spid="64"/>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780"/>
                                  </p:stCondLst>
                                  <p:childTnLst>
                                    <p:set>
                                      <p:cBhvr>
                                        <p:cTn id="182" dur="1" fill="hold">
                                          <p:stCondLst>
                                            <p:cond delay="0"/>
                                          </p:stCondLst>
                                        </p:cTn>
                                        <p:tgtEl>
                                          <p:spTgt spid="6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790"/>
                                  </p:stCondLst>
                                  <p:childTnLst>
                                    <p:set>
                                      <p:cBhvr>
                                        <p:cTn id="186" dur="1" fill="hold">
                                          <p:stCondLst>
                                            <p:cond delay="0"/>
                                          </p:stCondLst>
                                        </p:cTn>
                                        <p:tgtEl>
                                          <p:spTgt spid="66"/>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800"/>
                                  </p:stCondLst>
                                  <p:childTnLst>
                                    <p:set>
                                      <p:cBhvr>
                                        <p:cTn id="190" dur="1" fill="hold">
                                          <p:stCondLst>
                                            <p:cond delay="0"/>
                                          </p:stCondLst>
                                        </p:cTn>
                                        <p:tgtEl>
                                          <p:spTgt spid="67"/>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810"/>
                                  </p:stCondLst>
                                  <p:childTnLst>
                                    <p:set>
                                      <p:cBhvr>
                                        <p:cTn id="194" dur="1" fill="hold">
                                          <p:stCondLst>
                                            <p:cond delay="0"/>
                                          </p:stCondLst>
                                        </p:cTn>
                                        <p:tgtEl>
                                          <p:spTgt spid="6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70"/>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830"/>
                                  </p:stCondLst>
                                  <p:childTnLst>
                                    <p:set>
                                      <p:cBhvr>
                                        <p:cTn id="204" dur="1" fill="hold">
                                          <p:stCondLst>
                                            <p:cond delay="0"/>
                                          </p:stCondLst>
                                        </p:cTn>
                                        <p:tgtEl>
                                          <p:spTgt spid="74"/>
                                        </p:tgtEl>
                                        <p:attrNameLst>
                                          <p:attrName>style.visibility</p:attrName>
                                        </p:attrNameLst>
                                      </p:cBhvr>
                                      <p:to>
                                        <p:strVal val="visible"/>
                                      </p:to>
                                    </p:set>
                                  </p:childTnLst>
                                </p:cTn>
                              </p:par>
                              <p:par>
                                <p:cTn id="205" presetID="1" presetClass="entr" presetSubtype="0" fill="hold" grpId="0" nodeType="withEffect">
                                  <p:stCondLst>
                                    <p:cond delay="830"/>
                                  </p:stCondLst>
                                  <p:childTnLst>
                                    <p:set>
                                      <p:cBhvr>
                                        <p:cTn id="206" dur="1" fill="hold">
                                          <p:stCondLst>
                                            <p:cond delay="0"/>
                                          </p:stCondLst>
                                        </p:cTn>
                                        <p:tgtEl>
                                          <p:spTgt spid="73"/>
                                        </p:tgtEl>
                                        <p:attrNameLst>
                                          <p:attrName>style.visibility</p:attrName>
                                        </p:attrNameLst>
                                      </p:cBhvr>
                                      <p:to>
                                        <p:strVal val="visible"/>
                                      </p:to>
                                    </p:set>
                                  </p:childTnLst>
                                </p:cTn>
                              </p:par>
                              <p:par>
                                <p:cTn id="207" presetID="1" presetClass="entr" presetSubtype="0" fill="hold" grpId="0" nodeType="withEffect">
                                  <p:stCondLst>
                                    <p:cond delay="830"/>
                                  </p:stCondLst>
                                  <p:childTnLst>
                                    <p:set>
                                      <p:cBhvr>
                                        <p:cTn id="208" dur="1" fill="hold">
                                          <p:stCondLst>
                                            <p:cond delay="0"/>
                                          </p:stCondLst>
                                        </p:cTn>
                                        <p:tgtEl>
                                          <p:spTgt spid="71"/>
                                        </p:tgtEl>
                                        <p:attrNameLst>
                                          <p:attrName>style.visibility</p:attrName>
                                        </p:attrNameLst>
                                      </p:cBhvr>
                                      <p:to>
                                        <p:strVal val="visible"/>
                                      </p:to>
                                    </p:set>
                                  </p:childTnLst>
                                </p:cTn>
                              </p:par>
                              <p:par>
                                <p:cTn id="209" presetID="1" presetClass="entr" presetSubtype="0" fill="hold" grpId="0" nodeType="withEffect">
                                  <p:stCondLst>
                                    <p:cond delay="830"/>
                                  </p:stCondLst>
                                  <p:childTnLst>
                                    <p:set>
                                      <p:cBhvr>
                                        <p:cTn id="210" dur="1" fill="hold">
                                          <p:stCondLst>
                                            <p:cond delay="0"/>
                                          </p:stCondLst>
                                        </p:cTn>
                                        <p:tgtEl>
                                          <p:spTgt spid="72"/>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840"/>
                                  </p:stCondLst>
                                  <p:childTnLst>
                                    <p:set>
                                      <p:cBhvr>
                                        <p:cTn id="214" dur="1" fill="hold">
                                          <p:stCondLst>
                                            <p:cond delay="0"/>
                                          </p:stCondLst>
                                        </p:cTn>
                                        <p:tgtEl>
                                          <p:spTgt spid="88"/>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840"/>
                                  </p:stCondLst>
                                  <p:childTnLst>
                                    <p:set>
                                      <p:cBhvr>
                                        <p:cTn id="218" dur="1" fill="hold">
                                          <p:stCondLst>
                                            <p:cond delay="0"/>
                                          </p:stCondLst>
                                        </p:cTn>
                                        <p:tgtEl>
                                          <p:spTgt spid="91"/>
                                        </p:tgtEl>
                                        <p:attrNameLst>
                                          <p:attrName>style.visibility</p:attrName>
                                        </p:attrNameLst>
                                      </p:cBhvr>
                                      <p:to>
                                        <p:strVal val="visible"/>
                                      </p:to>
                                    </p:set>
                                  </p:childTnLst>
                                </p:cTn>
                              </p:par>
                              <p:par>
                                <p:cTn id="219" presetID="1" presetClass="entr" presetSubtype="0" fill="hold" nodeType="withEffect">
                                  <p:stCondLst>
                                    <p:cond delay="840"/>
                                  </p:stCondLst>
                                  <p:childTnLst>
                                    <p:set>
                                      <p:cBhvr>
                                        <p:cTn id="220" dur="1" fill="hold">
                                          <p:stCondLst>
                                            <p:cond delay="0"/>
                                          </p:stCondLst>
                                        </p:cTn>
                                        <p:tgtEl>
                                          <p:spTgt spid="92"/>
                                        </p:tgtEl>
                                        <p:attrNameLst>
                                          <p:attrName>style.visibility</p:attrName>
                                        </p:attrNameLst>
                                      </p:cBhvr>
                                      <p:to>
                                        <p:strVal val="visible"/>
                                      </p:to>
                                    </p:set>
                                  </p:childTnLst>
                                </p:cTn>
                              </p:par>
                              <p:par>
                                <p:cTn id="221" presetID="1" presetClass="entr" presetSubtype="0" fill="hold" nodeType="withEffect">
                                  <p:stCondLst>
                                    <p:cond delay="840"/>
                                  </p:stCondLst>
                                  <p:childTnLst>
                                    <p:set>
                                      <p:cBhvr>
                                        <p:cTn id="222" dur="1" fill="hold">
                                          <p:stCondLst>
                                            <p:cond delay="0"/>
                                          </p:stCondLst>
                                        </p:cTn>
                                        <p:tgtEl>
                                          <p:spTgt spid="93"/>
                                        </p:tgtEl>
                                        <p:attrNameLst>
                                          <p:attrName>style.visibility</p:attrName>
                                        </p:attrNameLst>
                                      </p:cBhvr>
                                      <p:to>
                                        <p:strVal val="visible"/>
                                      </p:to>
                                    </p:set>
                                  </p:childTnLst>
                                </p:cTn>
                              </p:par>
                              <p:par>
                                <p:cTn id="223" presetID="1" presetClass="entr" presetSubtype="0" fill="hold" grpId="0" nodeType="withEffect">
                                  <p:stCondLst>
                                    <p:cond delay="840"/>
                                  </p:stCondLst>
                                  <p:childTnLst>
                                    <p:set>
                                      <p:cBhvr>
                                        <p:cTn id="224" dur="1" fill="hold">
                                          <p:stCondLst>
                                            <p:cond delay="0"/>
                                          </p:stCondLst>
                                        </p:cTn>
                                        <p:tgtEl>
                                          <p:spTgt spid="94"/>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850"/>
                                  </p:stCondLst>
                                  <p:childTnLst>
                                    <p:set>
                                      <p:cBhvr>
                                        <p:cTn id="228" dur="1" fill="hold">
                                          <p:stCondLst>
                                            <p:cond delay="0"/>
                                          </p:stCondLst>
                                        </p:cTn>
                                        <p:tgtEl>
                                          <p:spTgt spid="95"/>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950"/>
                                  </p:stCondLst>
                                  <p:childTnLst>
                                    <p:set>
                                      <p:cBhvr>
                                        <p:cTn id="232" dur="1" fill="hold">
                                          <p:stCondLst>
                                            <p:cond delay="0"/>
                                          </p:stCondLst>
                                        </p:cTn>
                                        <p:tgtEl>
                                          <p:spTgt spid="96"/>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0" nodeType="clickEffect">
                                  <p:stCondLst>
                                    <p:cond delay="1450"/>
                                  </p:stCondLst>
                                  <p:childTnLst>
                                    <p:set>
                                      <p:cBhvr>
                                        <p:cTn id="236" dur="1" fill="hold">
                                          <p:stCondLst>
                                            <p:cond delay="0"/>
                                          </p:stCondLst>
                                        </p:cTn>
                                        <p:tgtEl>
                                          <p:spTgt spid="9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1550"/>
                                  </p:stCondLst>
                                  <p:childTnLst>
                                    <p:set>
                                      <p:cBhvr>
                                        <p:cTn id="240" dur="1" fill="hold">
                                          <p:stCondLst>
                                            <p:cond delay="0"/>
                                          </p:stCondLst>
                                        </p:cTn>
                                        <p:tgtEl>
                                          <p:spTgt spid="98"/>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2050"/>
                                  </p:stCondLst>
                                  <p:childTnLst>
                                    <p:set>
                                      <p:cBhvr>
                                        <p:cTn id="244" dur="1" fill="hold">
                                          <p:stCondLst>
                                            <p:cond delay="0"/>
                                          </p:stCondLst>
                                        </p:cTn>
                                        <p:tgtEl>
                                          <p:spTgt spid="99"/>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2100"/>
                                  </p:stCondLst>
                                  <p:childTnLst>
                                    <p:set>
                                      <p:cBhvr>
                                        <p:cTn id="248" dur="1" fill="hold">
                                          <p:stCondLst>
                                            <p:cond delay="0"/>
                                          </p:stCondLst>
                                        </p:cTn>
                                        <p:tgtEl>
                                          <p:spTgt spid="100"/>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0" nodeType="clickEffect">
                                  <p:stCondLst>
                                    <p:cond delay="2100"/>
                                  </p:stCondLst>
                                  <p:childTnLst>
                                    <p:set>
                                      <p:cBhvr>
                                        <p:cTn id="252" dur="1" fill="hold">
                                          <p:stCondLst>
                                            <p:cond delay="0"/>
                                          </p:stCondLst>
                                        </p:cTn>
                                        <p:tgtEl>
                                          <p:spTgt spid="87"/>
                                        </p:tgtEl>
                                        <p:attrNameLst>
                                          <p:attrName>style.visibility</p:attrName>
                                        </p:attrNameLst>
                                      </p:cBhvr>
                                      <p:to>
                                        <p:strVal val="hidden"/>
                                      </p:to>
                                    </p:set>
                                  </p:childTnLst>
                                </p:cTn>
                              </p:par>
                              <p:par>
                                <p:cTn id="253" presetID="1" presetClass="exit" presetSubtype="0" fill="hold" grpId="0" nodeType="withEffect">
                                  <p:stCondLst>
                                    <p:cond delay="2100"/>
                                  </p:stCondLst>
                                  <p:childTnLst>
                                    <p:set>
                                      <p:cBhvr>
                                        <p:cTn id="254" dur="1" fill="hold">
                                          <p:stCondLst>
                                            <p:cond delay="0"/>
                                          </p:stCondLst>
                                        </p:cTn>
                                        <p:tgtEl>
                                          <p:spTgt spid="86"/>
                                        </p:tgtEl>
                                        <p:attrNameLst>
                                          <p:attrName>style.visibility</p:attrName>
                                        </p:attrNameLst>
                                      </p:cBhvr>
                                      <p:to>
                                        <p:strVal val="hidden"/>
                                      </p:to>
                                    </p:set>
                                  </p:childTnLst>
                                </p:cTn>
                              </p:par>
                              <p:par>
                                <p:cTn id="255" presetID="1" presetClass="exit" presetSubtype="0" fill="hold" grpId="0" nodeType="withEffect">
                                  <p:stCondLst>
                                    <p:cond delay="2100"/>
                                  </p:stCondLst>
                                  <p:childTnLst>
                                    <p:set>
                                      <p:cBhvr>
                                        <p:cTn id="256" dur="1" fill="hold">
                                          <p:stCondLst>
                                            <p:cond delay="0"/>
                                          </p:stCondLst>
                                        </p:cTn>
                                        <p:tgtEl>
                                          <p:spTgt spid="80"/>
                                        </p:tgtEl>
                                        <p:attrNameLst>
                                          <p:attrName>style.visibility</p:attrName>
                                        </p:attrNameLst>
                                      </p:cBhvr>
                                      <p:to>
                                        <p:strVal val="hidden"/>
                                      </p:to>
                                    </p:set>
                                  </p:childTnLst>
                                </p:cTn>
                              </p:par>
                              <p:par>
                                <p:cTn id="257" presetID="1" presetClass="exit" presetSubtype="0" fill="hold" grpId="0" nodeType="withEffect">
                                  <p:stCondLst>
                                    <p:cond delay="2100"/>
                                  </p:stCondLst>
                                  <p:childTnLst>
                                    <p:set>
                                      <p:cBhvr>
                                        <p:cTn id="258" dur="1" fill="hold">
                                          <p:stCondLst>
                                            <p:cond delay="0"/>
                                          </p:stCondLst>
                                        </p:cTn>
                                        <p:tgtEl>
                                          <p:spTgt spid="78"/>
                                        </p:tgtEl>
                                        <p:attrNameLst>
                                          <p:attrName>style.visibility</p:attrName>
                                        </p:attrNameLst>
                                      </p:cBhvr>
                                      <p:to>
                                        <p:strVal val="hidden"/>
                                      </p:to>
                                    </p:set>
                                  </p:childTnLst>
                                </p:cTn>
                              </p:par>
                              <p:par>
                                <p:cTn id="259" presetID="1" presetClass="exit" presetSubtype="0" fill="hold" grpId="0" nodeType="withEffect">
                                  <p:stCondLst>
                                    <p:cond delay="2100"/>
                                  </p:stCondLst>
                                  <p:childTnLst>
                                    <p:set>
                                      <p:cBhvr>
                                        <p:cTn id="260" dur="1" fill="hold">
                                          <p:stCondLst>
                                            <p:cond delay="0"/>
                                          </p:stCondLst>
                                        </p:cTn>
                                        <p:tgtEl>
                                          <p:spTgt spid="76"/>
                                        </p:tgtEl>
                                        <p:attrNameLst>
                                          <p:attrName>style.visibility</p:attrName>
                                        </p:attrNameLst>
                                      </p:cBhvr>
                                      <p:to>
                                        <p:strVal val="hidden"/>
                                      </p:to>
                                    </p:set>
                                  </p:childTnLst>
                                </p:cTn>
                              </p:par>
                              <p:par>
                                <p:cTn id="261" presetID="1" presetClass="exit" presetSubtype="0" fill="hold" grpId="0" nodeType="withEffect">
                                  <p:stCondLst>
                                    <p:cond delay="2100"/>
                                  </p:stCondLst>
                                  <p:childTnLst>
                                    <p:set>
                                      <p:cBhvr>
                                        <p:cTn id="262" dur="1" fill="hold">
                                          <p:stCondLst>
                                            <p:cond delay="0"/>
                                          </p:stCondLst>
                                        </p:cTn>
                                        <p:tgtEl>
                                          <p:spTgt spid="81"/>
                                        </p:tgtEl>
                                        <p:attrNameLst>
                                          <p:attrName>style.visibility</p:attrName>
                                        </p:attrNameLst>
                                      </p:cBhvr>
                                      <p:to>
                                        <p:strVal val="hidden"/>
                                      </p:to>
                                    </p:set>
                                  </p:childTnLst>
                                </p:cTn>
                              </p:par>
                              <p:par>
                                <p:cTn id="263" presetID="1" presetClass="exit" presetSubtype="0" fill="hold" grpId="0" nodeType="withEffect">
                                  <p:stCondLst>
                                    <p:cond delay="2100"/>
                                  </p:stCondLst>
                                  <p:childTnLst>
                                    <p:set>
                                      <p:cBhvr>
                                        <p:cTn id="264" dur="1" fill="hold">
                                          <p:stCondLst>
                                            <p:cond delay="0"/>
                                          </p:stCondLst>
                                        </p:cTn>
                                        <p:tgtEl>
                                          <p:spTgt spid="83"/>
                                        </p:tgtEl>
                                        <p:attrNameLst>
                                          <p:attrName>style.visibility</p:attrName>
                                        </p:attrNameLst>
                                      </p:cBhvr>
                                      <p:to>
                                        <p:strVal val="hidden"/>
                                      </p:to>
                                    </p:set>
                                  </p:childTnLst>
                                </p:cTn>
                              </p:par>
                              <p:par>
                                <p:cTn id="265" presetID="1" presetClass="exit" presetSubtype="0" fill="hold" grpId="0" nodeType="withEffect">
                                  <p:stCondLst>
                                    <p:cond delay="2100"/>
                                  </p:stCondLst>
                                  <p:childTnLst>
                                    <p:set>
                                      <p:cBhvr>
                                        <p:cTn id="266" dur="1" fill="hold">
                                          <p:stCondLst>
                                            <p:cond delay="0"/>
                                          </p:stCondLst>
                                        </p:cTn>
                                        <p:tgtEl>
                                          <p:spTgt spid="75"/>
                                        </p:tgtEl>
                                        <p:attrNameLst>
                                          <p:attrName>style.visibility</p:attrName>
                                        </p:attrNameLst>
                                      </p:cBhvr>
                                      <p:to>
                                        <p:strVal val="hidden"/>
                                      </p:to>
                                    </p:set>
                                  </p:childTnLst>
                                </p:cTn>
                              </p:par>
                              <p:par>
                                <p:cTn id="267" presetID="1" presetClass="exit" presetSubtype="0" fill="hold" grpId="0" nodeType="withEffect">
                                  <p:stCondLst>
                                    <p:cond delay="2100"/>
                                  </p:stCondLst>
                                  <p:childTnLst>
                                    <p:set>
                                      <p:cBhvr>
                                        <p:cTn id="268" dur="1" fill="hold">
                                          <p:stCondLst>
                                            <p:cond delay="0"/>
                                          </p:stCondLst>
                                        </p:cTn>
                                        <p:tgtEl>
                                          <p:spTgt spid="77"/>
                                        </p:tgtEl>
                                        <p:attrNameLst>
                                          <p:attrName>style.visibility</p:attrName>
                                        </p:attrNameLst>
                                      </p:cBhvr>
                                      <p:to>
                                        <p:strVal val="hidden"/>
                                      </p:to>
                                    </p:set>
                                  </p:childTnLst>
                                </p:cTn>
                              </p:par>
                              <p:par>
                                <p:cTn id="269" presetID="1" presetClass="exit" presetSubtype="0" fill="hold" grpId="0" nodeType="withEffect">
                                  <p:stCondLst>
                                    <p:cond delay="2100"/>
                                  </p:stCondLst>
                                  <p:childTnLst>
                                    <p:set>
                                      <p:cBhvr>
                                        <p:cTn id="270" dur="1" fill="hold">
                                          <p:stCondLst>
                                            <p:cond delay="0"/>
                                          </p:stCondLst>
                                        </p:cTn>
                                        <p:tgtEl>
                                          <p:spTgt spid="79"/>
                                        </p:tgtEl>
                                        <p:attrNameLst>
                                          <p:attrName>style.visibility</p:attrName>
                                        </p:attrNameLst>
                                      </p:cBhvr>
                                      <p:to>
                                        <p:strVal val="hidden"/>
                                      </p:to>
                                    </p:set>
                                  </p:childTnLst>
                                </p:cTn>
                              </p:par>
                              <p:par>
                                <p:cTn id="271" presetID="1" presetClass="exit" presetSubtype="0" fill="hold" grpId="0" nodeType="withEffect">
                                  <p:stCondLst>
                                    <p:cond delay="2100"/>
                                  </p:stCondLst>
                                  <p:childTnLst>
                                    <p:set>
                                      <p:cBhvr>
                                        <p:cTn id="272" dur="1" fill="hold">
                                          <p:stCondLst>
                                            <p:cond delay="0"/>
                                          </p:stCondLst>
                                        </p:cTn>
                                        <p:tgtEl>
                                          <p:spTgt spid="82"/>
                                        </p:tgtEl>
                                        <p:attrNameLst>
                                          <p:attrName>style.visibility</p:attrName>
                                        </p:attrNameLst>
                                      </p:cBhvr>
                                      <p:to>
                                        <p:strVal val="hidden"/>
                                      </p:to>
                                    </p:set>
                                  </p:childTnLst>
                                </p:cTn>
                              </p:par>
                              <p:par>
                                <p:cTn id="273" presetID="1" presetClass="exit" presetSubtype="0" fill="hold" grpId="0" nodeType="withEffect">
                                  <p:stCondLst>
                                    <p:cond delay="2100"/>
                                  </p:stCondLst>
                                  <p:childTnLst>
                                    <p:set>
                                      <p:cBhvr>
                                        <p:cTn id="274" dur="1" fill="hold">
                                          <p:stCondLst>
                                            <p:cond delay="0"/>
                                          </p:stCondLst>
                                        </p:cTn>
                                        <p:tgtEl>
                                          <p:spTgt spid="85"/>
                                        </p:tgtEl>
                                        <p:attrNameLst>
                                          <p:attrName>style.visibility</p:attrName>
                                        </p:attrNameLst>
                                      </p:cBhvr>
                                      <p:to>
                                        <p:strVal val="hidden"/>
                                      </p:to>
                                    </p:set>
                                  </p:childTnLst>
                                </p:cTn>
                              </p:par>
                              <p:par>
                                <p:cTn id="275" presetID="1" presetClass="exit" presetSubtype="0" fill="hold" grpId="0" nodeType="withEffect">
                                  <p:stCondLst>
                                    <p:cond delay="2100"/>
                                  </p:stCondLst>
                                  <p:childTnLst>
                                    <p:set>
                                      <p:cBhvr>
                                        <p:cTn id="276" dur="1" fill="hold">
                                          <p:stCondLst>
                                            <p:cond delay="0"/>
                                          </p:stCondLst>
                                        </p:cTn>
                                        <p:tgtEl>
                                          <p:spTgt spid="84"/>
                                        </p:tgtEl>
                                        <p:attrNameLst>
                                          <p:attrName>style.visibility</p:attrName>
                                        </p:attrNameLst>
                                      </p:cBhvr>
                                      <p:to>
                                        <p:strVal val="hidden"/>
                                      </p:to>
                                    </p:set>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grpId="0" nodeType="clickEffect">
                                  <p:stCondLst>
                                    <p:cond delay="2120"/>
                                  </p:stCondLst>
                                  <p:childTnLst>
                                    <p:set>
                                      <p:cBhvr>
                                        <p:cTn id="280" dur="1" fill="hold">
                                          <p:stCondLst>
                                            <p:cond delay="0"/>
                                          </p:stCondLst>
                                        </p:cTn>
                                        <p:tgtEl>
                                          <p:spTgt spid="112"/>
                                        </p:tgtEl>
                                        <p:attrNameLst>
                                          <p:attrName>style.visibility</p:attrName>
                                        </p:attrNameLst>
                                      </p:cBhvr>
                                      <p:to>
                                        <p:strVal val="visible"/>
                                      </p:to>
                                    </p:set>
                                  </p:childTnLst>
                                </p:cTn>
                              </p:par>
                              <p:par>
                                <p:cTn id="281" presetID="1" presetClass="entr" presetSubtype="0" fill="hold" grpId="0" nodeType="withEffect">
                                  <p:stCondLst>
                                    <p:cond delay="2120"/>
                                  </p:stCondLst>
                                  <p:childTnLst>
                                    <p:set>
                                      <p:cBhvr>
                                        <p:cTn id="282" dur="1" fill="hold">
                                          <p:stCondLst>
                                            <p:cond delay="0"/>
                                          </p:stCondLst>
                                        </p:cTn>
                                        <p:tgtEl>
                                          <p:spTgt spid="111"/>
                                        </p:tgtEl>
                                        <p:attrNameLst>
                                          <p:attrName>style.visibility</p:attrName>
                                        </p:attrNameLst>
                                      </p:cBhvr>
                                      <p:to>
                                        <p:strVal val="visible"/>
                                      </p:to>
                                    </p:set>
                                  </p:childTnLst>
                                </p:cTn>
                              </p:par>
                              <p:par>
                                <p:cTn id="283" presetID="1" presetClass="entr" presetSubtype="0" fill="hold" grpId="0" nodeType="withEffect">
                                  <p:stCondLst>
                                    <p:cond delay="2130"/>
                                  </p:stCondLst>
                                  <p:childTnLst>
                                    <p:set>
                                      <p:cBhvr>
                                        <p:cTn id="284" dur="1" fill="hold">
                                          <p:stCondLst>
                                            <p:cond delay="0"/>
                                          </p:stCondLst>
                                        </p:cTn>
                                        <p:tgtEl>
                                          <p:spTgt spid="114"/>
                                        </p:tgtEl>
                                        <p:attrNameLst>
                                          <p:attrName>style.visibility</p:attrName>
                                        </p:attrNameLst>
                                      </p:cBhvr>
                                      <p:to>
                                        <p:strVal val="visible"/>
                                      </p:to>
                                    </p:set>
                                  </p:childTnLst>
                                </p:cTn>
                              </p:par>
                              <p:par>
                                <p:cTn id="285" presetID="1" presetClass="entr" presetSubtype="0" fill="hold" grpId="0" nodeType="withEffect">
                                  <p:stCondLst>
                                    <p:cond delay="2130"/>
                                  </p:stCondLst>
                                  <p:childTnLst>
                                    <p:set>
                                      <p:cBhvr>
                                        <p:cTn id="286"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p:bldP spid="17" grpId="0"/>
      <p:bldP spid="18" grpId="0"/>
      <p:bldP spid="19" grpId="0"/>
      <p:bldP spid="20" grpId="0"/>
      <p:bldP spid="21" grpId="0"/>
      <p:bldP spid="22" grpId="0"/>
      <p:bldP spid="23" grpId="0"/>
      <p:bldP spid="26" grpId="0" animBg="1"/>
      <p:bldP spid="27" grpId="0" animBg="1"/>
      <p:bldP spid="29" grpId="0" animBg="1"/>
      <p:bldP spid="30" grpId="0" animBg="1"/>
      <p:bldP spid="31" grpId="0" animBg="1"/>
      <p:bldP spid="32" grpId="0" animBg="1"/>
      <p:bldP spid="34" grpId="0" animBg="1"/>
      <p:bldP spid="36" grpId="0" animBg="1"/>
      <p:bldP spid="37" grpId="0" animBg="1"/>
      <p:bldP spid="39" grpId="0" animBg="1"/>
      <p:bldP spid="41" grpId="0" animBg="1"/>
      <p:bldP spid="42" grpId="0" animBg="1"/>
      <p:bldP spid="47" grpId="0" animBg="1"/>
      <p:bldP spid="2" grpId="0"/>
      <p:bldP spid="8" grpId="0"/>
      <p:bldP spid="24" grpId="0"/>
      <p:bldP spid="25" grpId="0"/>
      <p:bldP spid="28" grpId="0"/>
      <p:bldP spid="33" grpId="0"/>
      <p:bldP spid="43" grpId="0"/>
      <p:bldP spid="46" grpId="0"/>
      <p:bldP spid="48" grpId="0"/>
      <p:bldP spid="49" grpId="0"/>
      <p:bldP spid="52" grpId="0" animBg="1"/>
      <p:bldP spid="53" grpId="0" animBg="1"/>
      <p:bldP spid="54" grpId="0" animBg="1"/>
      <p:bldP spid="35" grpId="0" animBg="1"/>
      <p:bldP spid="38" grpId="0" animBg="1"/>
      <p:bldP spid="40" grpId="0" animBg="1"/>
      <p:bldP spid="55" grpId="0" animBg="1"/>
      <p:bldP spid="50" grpId="0" animBg="1"/>
      <p:bldP spid="56" grpId="0" animBg="1"/>
      <p:bldP spid="58" grpId="0" animBg="1"/>
      <p:bldP spid="59" grpId="0"/>
      <p:bldP spid="60" grpId="0"/>
      <p:bldP spid="61" grpId="0"/>
      <p:bldP spid="62" grpId="0"/>
      <p:bldP spid="63" grpId="0"/>
      <p:bldP spid="64" grpId="0"/>
      <p:bldP spid="65" grpId="0"/>
      <p:bldP spid="66" grpId="0"/>
      <p:bldP spid="67" grpId="0"/>
      <p:bldP spid="68" grpId="0"/>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94" grpId="0" animBg="1"/>
      <p:bldP spid="95" grpId="0"/>
      <p:bldP spid="96" grpId="0"/>
      <p:bldP spid="97" grpId="0"/>
      <p:bldP spid="98" grpId="0"/>
      <p:bldP spid="99" grpId="0"/>
      <p:bldP spid="100" grpId="0"/>
      <p:bldP spid="111" grpId="0" animBg="1"/>
      <p:bldP spid="112" grpId="0" animBg="1"/>
      <p:bldP spid="114" grpId="0" animBg="1"/>
      <p:bldP spid="1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86D89-DF9C-4BD8-BE01-16FEB5CDC16C}"/>
              </a:ext>
            </a:extLst>
          </p:cNvPr>
          <p:cNvPicPr>
            <a:picLocks noChangeAspect="1"/>
          </p:cNvPicPr>
          <p:nvPr/>
        </p:nvPicPr>
        <p:blipFill>
          <a:blip r:embed="rId2"/>
          <a:stretch>
            <a:fillRect/>
          </a:stretch>
        </p:blipFill>
        <p:spPr>
          <a:xfrm>
            <a:off x="0" y="-5366"/>
            <a:ext cx="12182475" cy="6863366"/>
          </a:xfrm>
          <a:prstGeom prst="rect">
            <a:avLst/>
          </a:prstGeom>
        </p:spPr>
      </p:pic>
      <p:sp>
        <p:nvSpPr>
          <p:cNvPr id="6" name="Rectangle 5">
            <a:extLst>
              <a:ext uri="{FF2B5EF4-FFF2-40B4-BE49-F238E27FC236}">
                <a16:creationId xmlns:a16="http://schemas.microsoft.com/office/drawing/2014/main" id="{B341AB16-7DC2-408A-9630-41D95F511CB3}"/>
              </a:ext>
            </a:extLst>
          </p:cNvPr>
          <p:cNvSpPr/>
          <p:nvPr/>
        </p:nvSpPr>
        <p:spPr>
          <a:xfrm>
            <a:off x="1127464" y="379520"/>
            <a:ext cx="9907479" cy="60989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2FFD0447-655B-41D6-9760-7E3C2D670BD7}"/>
              </a:ext>
            </a:extLst>
          </p:cNvPr>
          <p:cNvSpPr txBox="1"/>
          <p:nvPr/>
        </p:nvSpPr>
        <p:spPr>
          <a:xfrm>
            <a:off x="834500" y="577049"/>
            <a:ext cx="10200443" cy="707886"/>
          </a:xfrm>
          <a:prstGeom prst="rect">
            <a:avLst/>
          </a:prstGeom>
          <a:noFill/>
        </p:spPr>
        <p:txBody>
          <a:bodyPr wrap="square" rtlCol="0">
            <a:spAutoFit/>
          </a:bodyPr>
          <a:lstStyle/>
          <a:p>
            <a:pPr algn="ctr"/>
            <a:r>
              <a:rPr lang="en-US" sz="4000" dirty="0">
                <a:solidFill>
                  <a:schemeClr val="bg1"/>
                </a:solidFill>
                <a:highlight>
                  <a:srgbClr val="C0C0C0"/>
                </a:highlight>
                <a:latin typeface="Times New Roman" panose="02020603050405020304" pitchFamily="18" charset="0"/>
                <a:cs typeface="Times New Roman" panose="02020603050405020304" pitchFamily="18" charset="0"/>
              </a:rPr>
              <a:t>RESULTS</a:t>
            </a:r>
            <a:endParaRPr lang="en-IN" sz="4000" dirty="0">
              <a:solidFill>
                <a:schemeClr val="bg1"/>
              </a:solidFill>
              <a:highlight>
                <a:srgbClr val="C0C0C0"/>
              </a:highligh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5F8B97E-F942-46C0-8161-539F5D6BE66F}"/>
              </a:ext>
            </a:extLst>
          </p:cNvPr>
          <p:cNvSpPr txBox="1"/>
          <p:nvPr/>
        </p:nvSpPr>
        <p:spPr>
          <a:xfrm>
            <a:off x="1402672" y="2024109"/>
            <a:ext cx="9286043"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USING THE GIVEN SYSTEM/PROTOTYPE THE TRAFFIC CONGESTION IS REDUCED TO SOME EXTENT.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VEHICLES ARE WAITING AT SIGNAL FOR LESS TIME THE POLLUTION IS REDUCED TO A MINOR EXTENT.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COMPITABLE PROTOTYPE OF SIGNAL MANGEMENT IS FORMED WHICH CAN SUSTAIN NEXT 3-5 DEVELOPING YEARS OF THE COUNTRY, SPECIFICALLY INDIA</a:t>
            </a:r>
          </a:p>
          <a:p>
            <a:endParaRPr lang="en-IN" dirty="0"/>
          </a:p>
        </p:txBody>
      </p:sp>
    </p:spTree>
    <p:extLst>
      <p:ext uri="{BB962C8B-B14F-4D97-AF65-F5344CB8AC3E}">
        <p14:creationId xmlns:p14="http://schemas.microsoft.com/office/powerpoint/2010/main" val="157148535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131A0-DB3C-4319-A81B-49E21DCA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6999"/>
            <a:ext cx="6857999" cy="12192000"/>
          </a:xfrm>
          <a:prstGeom prst="rect">
            <a:avLst/>
          </a:prstGeom>
        </p:spPr>
      </p:pic>
    </p:spTree>
    <p:extLst>
      <p:ext uri="{BB962C8B-B14F-4D97-AF65-F5344CB8AC3E}">
        <p14:creationId xmlns:p14="http://schemas.microsoft.com/office/powerpoint/2010/main" val="55282503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B40AC0C-F201-4181-903B-4D0EB1035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D85BF1CD-8B3B-47BD-9442-D94AF3D929D0}"/>
              </a:ext>
            </a:extLst>
          </p:cNvPr>
          <p:cNvSpPr/>
          <p:nvPr/>
        </p:nvSpPr>
        <p:spPr>
          <a:xfrm>
            <a:off x="399495" y="0"/>
            <a:ext cx="10546672" cy="65339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75AC8E4-D5BF-449A-A4A1-394CE66FFE92}"/>
              </a:ext>
            </a:extLst>
          </p:cNvPr>
          <p:cNvSpPr txBox="1"/>
          <p:nvPr/>
        </p:nvSpPr>
        <p:spPr>
          <a:xfrm>
            <a:off x="656947" y="124287"/>
            <a:ext cx="4350059"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INDEX</a:t>
            </a:r>
            <a:endParaRPr lang="en-IN" sz="4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0C562A4-F71B-4BD9-804F-120EA0EEDBF8}"/>
              </a:ext>
            </a:extLst>
          </p:cNvPr>
          <p:cNvSpPr txBox="1"/>
          <p:nvPr/>
        </p:nvSpPr>
        <p:spPr>
          <a:xfrm>
            <a:off x="841898" y="1292726"/>
            <a:ext cx="4617869" cy="338554"/>
          </a:xfrm>
          <a:prstGeom prst="rect">
            <a:avLst/>
          </a:prstGeom>
          <a:noFill/>
          <a:ln>
            <a:solidFill>
              <a:schemeClr val="tx1"/>
            </a:solidFill>
          </a:ln>
        </p:spPr>
        <p:txBody>
          <a:bodyPr wrap="square" rtlCol="0">
            <a:spAutoFit/>
          </a:bodyPr>
          <a:lstStyle/>
          <a:p>
            <a:r>
              <a:rPr lang="en-US" sz="1600" dirty="0">
                <a:latin typeface="Times New Roman" panose="02020603050405020304" pitchFamily="18" charset="0"/>
                <a:cs typeface="Times New Roman" panose="02020603050405020304" pitchFamily="18" charset="0"/>
              </a:rPr>
              <a:t>INTRODUCTION TO CONCEPT</a:t>
            </a:r>
            <a:endParaRPr lang="en-IN"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65D66F8-0853-450C-AECD-1FEDC46C0E02}"/>
              </a:ext>
            </a:extLst>
          </p:cNvPr>
          <p:cNvSpPr txBox="1"/>
          <p:nvPr/>
        </p:nvSpPr>
        <p:spPr>
          <a:xfrm>
            <a:off x="841898" y="1760480"/>
            <a:ext cx="3737499" cy="338554"/>
          </a:xfrm>
          <a:prstGeom prst="rect">
            <a:avLst/>
          </a:prstGeom>
          <a:noFill/>
          <a:ln>
            <a:solidFill>
              <a:schemeClr val="tx1"/>
            </a:solidFill>
          </a:ln>
        </p:spPr>
        <p:txBody>
          <a:bodyPr wrap="square" rtlCol="0">
            <a:spAutoFit/>
          </a:bodyPr>
          <a:lstStyle/>
          <a:p>
            <a:r>
              <a:rPr lang="en-US" sz="1600" dirty="0">
                <a:latin typeface="Times New Roman" panose="02020603050405020304" pitchFamily="18" charset="0"/>
                <a:cs typeface="Times New Roman" panose="02020603050405020304" pitchFamily="18" charset="0"/>
              </a:rPr>
              <a:t>OBJECTIVE</a:t>
            </a:r>
            <a:endParaRPr lang="en-IN" sz="16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FA50D5F-FE8B-4912-9DA4-801E9D19268E}"/>
              </a:ext>
            </a:extLst>
          </p:cNvPr>
          <p:cNvSpPr txBox="1"/>
          <p:nvPr/>
        </p:nvSpPr>
        <p:spPr>
          <a:xfrm>
            <a:off x="841898" y="2233884"/>
            <a:ext cx="3142696" cy="338554"/>
          </a:xfrm>
          <a:prstGeom prst="rect">
            <a:avLst/>
          </a:prstGeom>
          <a:noFill/>
          <a:ln>
            <a:solidFill>
              <a:schemeClr val="tx1"/>
            </a:solidFill>
          </a:ln>
        </p:spPr>
        <p:txBody>
          <a:bodyPr wrap="square" rtlCol="0">
            <a:spAutoFit/>
          </a:bodyPr>
          <a:lstStyle/>
          <a:p>
            <a:r>
              <a:rPr lang="en-US" sz="1600" dirty="0">
                <a:latin typeface="Times New Roman" panose="02020603050405020304" pitchFamily="18" charset="0"/>
                <a:cs typeface="Times New Roman" panose="02020603050405020304" pitchFamily="18" charset="0"/>
              </a:rPr>
              <a:t>LITERATURE REVIEW</a:t>
            </a:r>
            <a:endParaRPr lang="en-IN" sz="16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44A115D-9B2F-4CBD-9178-7383126C8CE4}"/>
              </a:ext>
            </a:extLst>
          </p:cNvPr>
          <p:cNvSpPr txBox="1"/>
          <p:nvPr/>
        </p:nvSpPr>
        <p:spPr>
          <a:xfrm>
            <a:off x="841898" y="2707288"/>
            <a:ext cx="5418339" cy="338554"/>
          </a:xfrm>
          <a:prstGeom prst="rect">
            <a:avLst/>
          </a:prstGeom>
          <a:noFill/>
          <a:ln>
            <a:solidFill>
              <a:schemeClr val="tx1"/>
            </a:solidFill>
          </a:ln>
        </p:spPr>
        <p:txBody>
          <a:bodyPr wrap="square" rtlCol="0">
            <a:spAutoFit/>
          </a:bodyPr>
          <a:lstStyle/>
          <a:p>
            <a:r>
              <a:rPr lang="en-US" sz="1600" dirty="0">
                <a:latin typeface="Times New Roman" panose="02020603050405020304" pitchFamily="18" charset="0"/>
                <a:cs typeface="Times New Roman" panose="02020603050405020304" pitchFamily="18" charset="0"/>
              </a:rPr>
              <a:t>COMPONENTS AND TOOLS</a:t>
            </a:r>
            <a:endParaRPr lang="en-IN" sz="16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3030B909-EA0D-45E5-9083-6D567509A274}"/>
              </a:ext>
            </a:extLst>
          </p:cNvPr>
          <p:cNvSpPr txBox="1"/>
          <p:nvPr/>
        </p:nvSpPr>
        <p:spPr>
          <a:xfrm>
            <a:off x="841898" y="3175042"/>
            <a:ext cx="3861787" cy="338554"/>
          </a:xfrm>
          <a:prstGeom prst="rect">
            <a:avLst/>
          </a:prstGeom>
          <a:noFill/>
          <a:ln>
            <a:solidFill>
              <a:schemeClr val="tx1"/>
            </a:solidFill>
          </a:ln>
        </p:spPr>
        <p:txBody>
          <a:bodyPr wrap="square" rtlCol="0">
            <a:spAutoFit/>
          </a:bodyPr>
          <a:lstStyle/>
          <a:p>
            <a:r>
              <a:rPr lang="en-US" sz="1600" dirty="0">
                <a:latin typeface="Times New Roman" panose="02020603050405020304" pitchFamily="18" charset="0"/>
                <a:cs typeface="Times New Roman" panose="02020603050405020304" pitchFamily="18" charset="0"/>
              </a:rPr>
              <a:t>PROCESS FLOW CHART</a:t>
            </a:r>
            <a:endParaRPr lang="en-IN" sz="16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6A56297-D56F-4D9E-92AD-EB261645CB2F}"/>
              </a:ext>
            </a:extLst>
          </p:cNvPr>
          <p:cNvSpPr txBox="1"/>
          <p:nvPr/>
        </p:nvSpPr>
        <p:spPr>
          <a:xfrm>
            <a:off x="841898" y="3648446"/>
            <a:ext cx="3444536" cy="338554"/>
          </a:xfrm>
          <a:prstGeom prst="rect">
            <a:avLst/>
          </a:prstGeom>
          <a:noFill/>
          <a:ln>
            <a:solidFill>
              <a:schemeClr val="tx1"/>
            </a:solidFill>
          </a:ln>
        </p:spPr>
        <p:txBody>
          <a:bodyPr wrap="square" rtlCol="0">
            <a:spAutoFit/>
          </a:bodyPr>
          <a:lstStyle/>
          <a:p>
            <a:r>
              <a:rPr lang="en-US" sz="1600" dirty="0">
                <a:latin typeface="Times New Roman" panose="02020603050405020304" pitchFamily="18" charset="0"/>
                <a:cs typeface="Times New Roman" panose="02020603050405020304" pitchFamily="18" charset="0"/>
              </a:rPr>
              <a:t>CIRCUIT DIAGRAM</a:t>
            </a:r>
            <a:endParaRPr lang="en-IN" sz="16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6BD65498-9A87-4E92-AE18-2C22DE02EEAC}"/>
              </a:ext>
            </a:extLst>
          </p:cNvPr>
          <p:cNvSpPr txBox="1"/>
          <p:nvPr/>
        </p:nvSpPr>
        <p:spPr>
          <a:xfrm>
            <a:off x="841898" y="4120268"/>
            <a:ext cx="3645762" cy="338554"/>
          </a:xfrm>
          <a:prstGeom prst="rect">
            <a:avLst/>
          </a:prstGeom>
          <a:noFill/>
          <a:ln>
            <a:solidFill>
              <a:schemeClr val="tx1"/>
            </a:solidFill>
          </a:ln>
        </p:spPr>
        <p:txBody>
          <a:bodyPr wrap="square" rtlCol="0">
            <a:spAutoFit/>
          </a:bodyPr>
          <a:lstStyle/>
          <a:p>
            <a:r>
              <a:rPr lang="en-US" sz="1600" dirty="0">
                <a:latin typeface="Times New Roman" panose="02020603050405020304" pitchFamily="18" charset="0"/>
                <a:cs typeface="Times New Roman" panose="02020603050405020304" pitchFamily="18" charset="0"/>
              </a:rPr>
              <a:t>LOGIC</a:t>
            </a:r>
            <a:endParaRPr lang="en-IN"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5CA285C-22F2-4C41-B5A2-8AB1E78D2A2B}"/>
              </a:ext>
            </a:extLst>
          </p:cNvPr>
          <p:cNvSpPr txBox="1"/>
          <p:nvPr/>
        </p:nvSpPr>
        <p:spPr>
          <a:xfrm>
            <a:off x="841898" y="4592691"/>
            <a:ext cx="4404805" cy="33855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dirty="0">
                <a:solidFill>
                  <a:schemeClr val="tx1"/>
                </a:solidFill>
                <a:latin typeface="Times New Roman" panose="02020603050405020304" pitchFamily="18" charset="0"/>
                <a:cs typeface="Times New Roman" panose="02020603050405020304" pitchFamily="18" charset="0"/>
              </a:rPr>
              <a:t>RESULT</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F0C877A-9D1B-4079-965F-E7AAB9D5F512}"/>
              </a:ext>
            </a:extLst>
          </p:cNvPr>
          <p:cNvSpPr txBox="1"/>
          <p:nvPr/>
        </p:nvSpPr>
        <p:spPr>
          <a:xfrm>
            <a:off x="841898" y="5070081"/>
            <a:ext cx="3303974" cy="33855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dirty="0">
                <a:solidFill>
                  <a:schemeClr val="tx1"/>
                </a:solidFill>
                <a:latin typeface="Times New Roman" panose="02020603050405020304" pitchFamily="18" charset="0"/>
                <a:cs typeface="Times New Roman" panose="02020603050405020304" pitchFamily="18" charset="0"/>
              </a:rPr>
              <a:t>LIMITATIONS</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96852FA-39D2-48CF-B0A3-051689247E57}"/>
              </a:ext>
            </a:extLst>
          </p:cNvPr>
          <p:cNvSpPr txBox="1"/>
          <p:nvPr/>
        </p:nvSpPr>
        <p:spPr>
          <a:xfrm>
            <a:off x="841898" y="5547471"/>
            <a:ext cx="2920753" cy="33855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dirty="0">
                <a:solidFill>
                  <a:schemeClr val="tx1"/>
                </a:solidFill>
                <a:latin typeface="Times New Roman" panose="02020603050405020304" pitchFamily="18" charset="0"/>
                <a:cs typeface="Times New Roman" panose="02020603050405020304" pitchFamily="18" charset="0"/>
              </a:rPr>
              <a:t>FUTURE SCOPE</a:t>
            </a: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458572"/>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3FFB0C-2C1F-41E1-B343-6ECF2CAEC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469" y="0"/>
            <a:ext cx="7469062" cy="6858000"/>
          </a:xfrm>
          <a:prstGeom prst="rect">
            <a:avLst/>
          </a:prstGeom>
        </p:spPr>
      </p:pic>
      <p:pic>
        <p:nvPicPr>
          <p:cNvPr id="5" name="Picture 4">
            <a:extLst>
              <a:ext uri="{FF2B5EF4-FFF2-40B4-BE49-F238E27FC236}">
                <a16:creationId xmlns:a16="http://schemas.microsoft.com/office/drawing/2014/main" id="{92999DCB-BC1E-4177-942E-EF2ECBBD2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34649" cy="4200772"/>
          </a:xfrm>
          <a:prstGeom prst="rect">
            <a:avLst/>
          </a:prstGeom>
        </p:spPr>
      </p:pic>
      <p:pic>
        <p:nvPicPr>
          <p:cNvPr id="7" name="Picture 6">
            <a:extLst>
              <a:ext uri="{FF2B5EF4-FFF2-40B4-BE49-F238E27FC236}">
                <a16:creationId xmlns:a16="http://schemas.microsoft.com/office/drawing/2014/main" id="{95DAB22B-7258-4BF4-8BFC-30B798D11BEB}"/>
              </a:ext>
            </a:extLst>
          </p:cNvPr>
          <p:cNvPicPr>
            <a:picLocks noChangeAspect="1"/>
          </p:cNvPicPr>
          <p:nvPr/>
        </p:nvPicPr>
        <p:blipFill rotWithShape="1">
          <a:blip r:embed="rId4">
            <a:extLst>
              <a:ext uri="{28A0092B-C50C-407E-A947-70E740481C1C}">
                <a14:useLocalDpi xmlns:a14="http://schemas.microsoft.com/office/drawing/2010/main" val="0"/>
              </a:ext>
            </a:extLst>
          </a:blip>
          <a:srcRect l="12812" r="41101"/>
          <a:stretch/>
        </p:blipFill>
        <p:spPr>
          <a:xfrm rot="5400000">
            <a:off x="8522760" y="-876120"/>
            <a:ext cx="2793120" cy="4545360"/>
          </a:xfrm>
          <a:prstGeom prst="rect">
            <a:avLst/>
          </a:prstGeom>
        </p:spPr>
      </p:pic>
      <p:pic>
        <p:nvPicPr>
          <p:cNvPr id="9" name="Picture 8">
            <a:extLst>
              <a:ext uri="{FF2B5EF4-FFF2-40B4-BE49-F238E27FC236}">
                <a16:creationId xmlns:a16="http://schemas.microsoft.com/office/drawing/2014/main" id="{4872EF0F-9DE8-4DEC-B2D6-67DCCE80C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668697" y="565951"/>
            <a:ext cx="4527612" cy="3395709"/>
          </a:xfrm>
          <a:prstGeom prst="rect">
            <a:avLst/>
          </a:prstGeom>
        </p:spPr>
      </p:pic>
    </p:spTree>
    <p:extLst>
      <p:ext uri="{BB962C8B-B14F-4D97-AF65-F5344CB8AC3E}">
        <p14:creationId xmlns:p14="http://schemas.microsoft.com/office/powerpoint/2010/main" val="146494847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F9A520-4F9F-4C7D-8466-6A60E3E803AB}"/>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EC01A346-E472-4D35-89C2-90E16D8CE60C}"/>
              </a:ext>
            </a:extLst>
          </p:cNvPr>
          <p:cNvSpPr/>
          <p:nvPr/>
        </p:nvSpPr>
        <p:spPr>
          <a:xfrm>
            <a:off x="559292" y="241697"/>
            <a:ext cx="10910657" cy="624100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5292F15-DF4E-4EFC-A876-26A37C8CD77D}"/>
              </a:ext>
            </a:extLst>
          </p:cNvPr>
          <p:cNvSpPr txBox="1"/>
          <p:nvPr/>
        </p:nvSpPr>
        <p:spPr>
          <a:xfrm>
            <a:off x="1189608" y="683581"/>
            <a:ext cx="9330431" cy="707886"/>
          </a:xfrm>
          <a:prstGeom prst="rect">
            <a:avLst/>
          </a:prstGeom>
          <a:noFill/>
        </p:spPr>
        <p:txBody>
          <a:bodyPr wrap="square" rtlCol="0">
            <a:spAutoFit/>
          </a:bodyPr>
          <a:lstStyle/>
          <a:p>
            <a:pPr algn="ctr"/>
            <a:r>
              <a:rPr lang="en-US" sz="4000" dirty="0">
                <a:solidFill>
                  <a:schemeClr val="bg1"/>
                </a:solidFill>
                <a:highlight>
                  <a:srgbClr val="C0C0C0"/>
                </a:highlight>
                <a:latin typeface="Times New Roman" panose="02020603050405020304" pitchFamily="18" charset="0"/>
                <a:cs typeface="Times New Roman" panose="02020603050405020304" pitchFamily="18" charset="0"/>
              </a:rPr>
              <a:t>LIMITATIONS</a:t>
            </a:r>
            <a:endParaRPr lang="en-IN" sz="4000" dirty="0">
              <a:solidFill>
                <a:schemeClr val="bg1"/>
              </a:solidFill>
              <a:highlight>
                <a:srgbClr val="C0C0C0"/>
              </a:highligh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6745704-3DBA-4773-A1BF-ADD3936788CC}"/>
              </a:ext>
            </a:extLst>
          </p:cNvPr>
          <p:cNvSpPr txBox="1"/>
          <p:nvPr/>
        </p:nvSpPr>
        <p:spPr>
          <a:xfrm>
            <a:off x="722051" y="1833351"/>
            <a:ext cx="1055259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CANNOT WITHSTAND COMPLEX TRAFFIC CONDITION</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POWER DEPENDENT ON A SOURCE.</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LIMITED TIME REDUCTION.</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NO TRAFFIC CONDITIONS SUCH AS FREE LEFT INCLUDED.</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NOT A OPTIMIZED SOLUTION IN PERSPECTIVE OF PEDESTERIAN.</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PERIODIC MAINTENANCE REQUIRED FOR SENSOR.</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FAILURE OF SINGLE COMPONENT CAN SHUT DOWN ENTIRE SYSTEM.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331874"/>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3EB90F-8F03-4299-A53D-AE8AD713B419}"/>
              </a:ext>
            </a:extLst>
          </p:cNvPr>
          <p:cNvPicPr>
            <a:picLocks noChangeAspect="1"/>
          </p:cNvPicPr>
          <p:nvPr/>
        </p:nvPicPr>
        <p:blipFill>
          <a:blip r:embed="rId2"/>
          <a:stretch>
            <a:fillRect/>
          </a:stretch>
        </p:blipFill>
        <p:spPr>
          <a:xfrm>
            <a:off x="0" y="-4208"/>
            <a:ext cx="12191999" cy="6862208"/>
          </a:xfrm>
          <a:prstGeom prst="rect">
            <a:avLst/>
          </a:prstGeom>
        </p:spPr>
      </p:pic>
      <p:sp>
        <p:nvSpPr>
          <p:cNvPr id="3" name="Rectangle 2">
            <a:extLst>
              <a:ext uri="{FF2B5EF4-FFF2-40B4-BE49-F238E27FC236}">
                <a16:creationId xmlns:a16="http://schemas.microsoft.com/office/drawing/2014/main" id="{14CF954D-809E-40A2-8A29-3CC3A66627DC}"/>
              </a:ext>
            </a:extLst>
          </p:cNvPr>
          <p:cNvSpPr/>
          <p:nvPr/>
        </p:nvSpPr>
        <p:spPr>
          <a:xfrm>
            <a:off x="1358283" y="621437"/>
            <a:ext cx="9144000" cy="56195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C4C65F3-8165-40FD-9DE1-A88F6FF16707}"/>
              </a:ext>
            </a:extLst>
          </p:cNvPr>
          <p:cNvSpPr txBox="1"/>
          <p:nvPr/>
        </p:nvSpPr>
        <p:spPr>
          <a:xfrm>
            <a:off x="1358283" y="861134"/>
            <a:ext cx="9144000" cy="707886"/>
          </a:xfrm>
          <a:prstGeom prst="rect">
            <a:avLst/>
          </a:prstGeom>
          <a:noFill/>
        </p:spPr>
        <p:txBody>
          <a:bodyPr wrap="square" rtlCol="0">
            <a:spAutoFit/>
          </a:bodyPr>
          <a:lstStyle/>
          <a:p>
            <a:pPr algn="ctr"/>
            <a:r>
              <a:rPr lang="en-US" sz="4000" dirty="0">
                <a:solidFill>
                  <a:schemeClr val="bg1"/>
                </a:solidFill>
                <a:highlight>
                  <a:srgbClr val="C0C0C0"/>
                </a:highlight>
                <a:latin typeface="Times New Roman" panose="02020603050405020304" pitchFamily="18" charset="0"/>
                <a:cs typeface="Times New Roman" panose="02020603050405020304" pitchFamily="18" charset="0"/>
              </a:rPr>
              <a:t>FUTURE SCOPE</a:t>
            </a:r>
            <a:endParaRPr lang="en-IN" sz="4000" dirty="0">
              <a:solidFill>
                <a:schemeClr val="bg1"/>
              </a:solidFill>
              <a:highlight>
                <a:srgbClr val="C0C0C0"/>
              </a:highligh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5661573-5CD3-47AC-ABE7-302A57307A94}"/>
              </a:ext>
            </a:extLst>
          </p:cNvPr>
          <p:cNvSpPr txBox="1"/>
          <p:nvPr/>
        </p:nvSpPr>
        <p:spPr>
          <a:xfrm>
            <a:off x="1726706" y="2266245"/>
            <a:ext cx="8407154"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CHANGING SYSTEM TO POWER INDEPENDENT BY USING SOLAR POWER MANAGEMENT SYSTEMS FOR EACH SIGNAL.</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INCLUDING MORE SENSITIVE SENSORS TO DETECT THE TRAFFIC.</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UPDATING SYSTEM TO WITHSTAND MORE COMPLEX CONDITIONS OF TRAFFIC.</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MORE FLEXIBLE TIME VARIATION</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CONSIDERING SITUATIONS AS FREE LEFT</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CONSIDERATION OF PEDASTERIANS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548905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65A29C-B005-4194-9EDA-6CBD21DB2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744" y="0"/>
            <a:ext cx="4571256" cy="6858000"/>
          </a:xfrm>
          <a:prstGeom prst="rect">
            <a:avLst/>
          </a:prstGeom>
        </p:spPr>
      </p:pic>
      <p:sp>
        <p:nvSpPr>
          <p:cNvPr id="8" name="Rectangle 7">
            <a:extLst>
              <a:ext uri="{FF2B5EF4-FFF2-40B4-BE49-F238E27FC236}">
                <a16:creationId xmlns:a16="http://schemas.microsoft.com/office/drawing/2014/main" id="{743203A2-966F-4D0B-ABE1-B147FEB370BE}"/>
              </a:ext>
            </a:extLst>
          </p:cNvPr>
          <p:cNvSpPr/>
          <p:nvPr/>
        </p:nvSpPr>
        <p:spPr>
          <a:xfrm>
            <a:off x="648070" y="585926"/>
            <a:ext cx="8416031" cy="556629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7879B1C-BC02-49AC-BE35-07FDD2B6E969}"/>
              </a:ext>
            </a:extLst>
          </p:cNvPr>
          <p:cNvSpPr>
            <a:spLocks noGrp="1"/>
          </p:cNvSpPr>
          <p:nvPr>
            <p:ph type="title"/>
          </p:nvPr>
        </p:nvSpPr>
        <p:spPr>
          <a:xfrm>
            <a:off x="1045713" y="891381"/>
            <a:ext cx="7620744" cy="1325563"/>
          </a:xfrm>
          <a:ln>
            <a:solidFill>
              <a:schemeClr val="tx1"/>
            </a:solidFill>
          </a:ln>
        </p:spPr>
        <p:txBody>
          <a:bodyPr>
            <a:noAutofit/>
          </a:bodyPr>
          <a:lstStyle/>
          <a:p>
            <a:r>
              <a:rPr lang="en-US" sz="9600" dirty="0">
                <a:solidFill>
                  <a:schemeClr val="bg1"/>
                </a:solidFill>
                <a:latin typeface="Times New Roman" panose="02020603050405020304" pitchFamily="18" charset="0"/>
                <a:cs typeface="Times New Roman" panose="02020603050405020304" pitchFamily="18" charset="0"/>
              </a:rPr>
              <a:t>THANK YOU</a:t>
            </a:r>
            <a:endParaRPr lang="en-IN" sz="96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CB3F9F0-E9EA-4F54-BDA0-24EC900E74F2}"/>
              </a:ext>
            </a:extLst>
          </p:cNvPr>
          <p:cNvSpPr txBox="1"/>
          <p:nvPr/>
        </p:nvSpPr>
        <p:spPr>
          <a:xfrm>
            <a:off x="1251752" y="3557328"/>
            <a:ext cx="11638625" cy="218521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REFERENCES:</a:t>
            </a:r>
          </a:p>
          <a:p>
            <a:r>
              <a:rPr lang="en-US" sz="1000" b="1" dirty="0">
                <a:solidFill>
                  <a:schemeClr val="bg1"/>
                </a:solidFill>
                <a:latin typeface="Times New Roman" panose="02020603050405020304" pitchFamily="18" charset="0"/>
                <a:cs typeface="Times New Roman" panose="02020603050405020304" pitchFamily="18" charset="0"/>
              </a:rPr>
              <a:t>1. </a:t>
            </a:r>
            <a:r>
              <a:rPr lang="en-US" sz="1000" b="1" u="sng" dirty="0">
                <a:solidFill>
                  <a:schemeClr val="bg1"/>
                </a:solidFill>
                <a:effectLst/>
                <a:latin typeface="Calibri" panose="020F0502020204030204" pitchFamily="34" charset="0"/>
                <a:ea typeface="Calibri" panose="020F0502020204030204" pitchFamily="34" charset="0"/>
                <a:cs typeface="Mangal" panose="02040503050203030202" pitchFamily="18" charset="0"/>
                <a:hlinkClick r:id="rId3">
                  <a:extLst>
                    <a:ext uri="{A12FA001-AC4F-418D-AE19-62706E023703}">
                      <ahyp:hlinkClr xmlns:ahyp="http://schemas.microsoft.com/office/drawing/2018/hyperlinkcolor" val="tx"/>
                    </a:ext>
                  </a:extLst>
                </a:hlinkClick>
              </a:rPr>
              <a:t>http://www.istiee.unict.it/sites/default/files/files/Paper%201%20n%2075.pdf</a:t>
            </a:r>
            <a:endParaRPr lang="en-IN" sz="1000" b="1"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r>
              <a:rPr lang="en-US" sz="1000" b="1" dirty="0">
                <a:solidFill>
                  <a:schemeClr val="bg1"/>
                </a:solidFill>
                <a:latin typeface="Times New Roman" panose="02020603050405020304" pitchFamily="18" charset="0"/>
                <a:cs typeface="Times New Roman" panose="02020603050405020304" pitchFamily="18" charset="0"/>
              </a:rPr>
              <a:t>2. </a:t>
            </a:r>
            <a:r>
              <a:rPr lang="en-US" sz="1000" b="1"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https://www.researchgate.net/publication/342238898_Traffic_Signal_Management_using_Machine_Learning_Algorithm</a:t>
            </a:r>
            <a:endParaRPr lang="en-US" sz="1000" b="1" dirty="0">
              <a:solidFill>
                <a:schemeClr val="bg1"/>
              </a:solidFill>
              <a:latin typeface="Times New Roman" panose="02020603050405020304" pitchFamily="18" charset="0"/>
              <a:cs typeface="Times New Roman" panose="02020603050405020304" pitchFamily="18" charset="0"/>
            </a:endParaRPr>
          </a:p>
          <a:p>
            <a:r>
              <a:rPr lang="en-US" sz="1000" b="1" dirty="0">
                <a:solidFill>
                  <a:schemeClr val="bg1"/>
                </a:solidFill>
                <a:latin typeface="Times New Roman" panose="02020603050405020304" pitchFamily="18" charset="0"/>
                <a:cs typeface="Times New Roman" panose="02020603050405020304" pitchFamily="18" charset="0"/>
              </a:rPr>
              <a:t>3. </a:t>
            </a:r>
            <a:r>
              <a:rPr lang="en-US" sz="1000" b="1" u="sng" dirty="0">
                <a:solidFill>
                  <a:schemeClr val="bg1"/>
                </a:solidFill>
                <a:effectLst/>
                <a:latin typeface="Calibri" panose="020F0502020204030204" pitchFamily="34" charset="0"/>
                <a:ea typeface="Calibri" panose="020F0502020204030204" pitchFamily="34" charset="0"/>
                <a:cs typeface="Mangal" panose="02040503050203030202" pitchFamily="18" charset="0"/>
                <a:hlinkClick r:id="rId5">
                  <a:extLst>
                    <a:ext uri="{A12FA001-AC4F-418D-AE19-62706E023703}">
                      <ahyp:hlinkClr xmlns:ahyp="http://schemas.microsoft.com/office/drawing/2018/hyperlinkcolor" val="tx"/>
                    </a:ext>
                  </a:extLst>
                </a:hlinkClick>
              </a:rPr>
              <a:t>https://www.sciencedirect.com/science/article/abs/pii/S0140366419312836</a:t>
            </a:r>
            <a:endParaRPr lang="en-IN" sz="1000" b="1"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r>
              <a:rPr lang="en-US" sz="1000" b="1" dirty="0">
                <a:solidFill>
                  <a:schemeClr val="bg1"/>
                </a:solidFill>
                <a:latin typeface="Times New Roman" panose="02020603050405020304" pitchFamily="18" charset="0"/>
                <a:cs typeface="Times New Roman" panose="02020603050405020304" pitchFamily="18" charset="0"/>
              </a:rPr>
              <a:t>4. </a:t>
            </a:r>
            <a:r>
              <a:rPr lang="en-US" sz="1000" b="1" u="sng" dirty="0">
                <a:solidFill>
                  <a:schemeClr val="bg1"/>
                </a:solidFill>
                <a:effectLst/>
                <a:latin typeface="Calibri" panose="020F0502020204030204" pitchFamily="34" charset="0"/>
                <a:ea typeface="Calibri" panose="020F0502020204030204" pitchFamily="34" charset="0"/>
                <a:cs typeface="Mangal" panose="02040503050203030202" pitchFamily="18" charset="0"/>
                <a:hlinkClick r:id="rId6">
                  <a:extLst>
                    <a:ext uri="{A12FA001-AC4F-418D-AE19-62706E023703}">
                      <ahyp:hlinkClr xmlns:ahyp="http://schemas.microsoft.com/office/drawing/2018/hyperlinkcolor" val="tx"/>
                    </a:ext>
                  </a:extLst>
                </a:hlinkClick>
              </a:rPr>
              <a:t>https://www.mdpi.com/1424-8220/20/13/3749</a:t>
            </a:r>
            <a:endParaRPr lang="en-IN" sz="1000" b="1"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r>
              <a:rPr lang="en-US" sz="1000" b="1" dirty="0">
                <a:solidFill>
                  <a:schemeClr val="bg1"/>
                </a:solidFill>
                <a:latin typeface="Times New Roman" panose="02020603050405020304" pitchFamily="18" charset="0"/>
                <a:cs typeface="Times New Roman" panose="02020603050405020304" pitchFamily="18" charset="0"/>
              </a:rPr>
              <a:t>5. </a:t>
            </a:r>
            <a:r>
              <a:rPr lang="en-US" sz="1000" b="1" u="sng" dirty="0">
                <a:solidFill>
                  <a:schemeClr val="bg1"/>
                </a:solidFill>
                <a:effectLst/>
                <a:latin typeface="Calibri" panose="020F0502020204030204" pitchFamily="34" charset="0"/>
                <a:ea typeface="Calibri" panose="020F0502020204030204" pitchFamily="34" charset="0"/>
                <a:cs typeface="Mangal" panose="02040503050203030202" pitchFamily="18" charset="0"/>
                <a:hlinkClick r:id="rId7">
                  <a:extLst>
                    <a:ext uri="{A12FA001-AC4F-418D-AE19-62706E023703}">
                      <ahyp:hlinkClr xmlns:ahyp="http://schemas.microsoft.com/office/drawing/2018/hyperlinkcolor" val="tx"/>
                    </a:ext>
                  </a:extLst>
                </a:hlinkClick>
              </a:rPr>
              <a:t>https://ieeexplore.ieee.org/abstract/document/9104120</a:t>
            </a:r>
            <a:endParaRPr lang="en-IN" sz="1000" b="1"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r>
              <a:rPr lang="en-US" sz="1000" b="1" dirty="0">
                <a:solidFill>
                  <a:schemeClr val="bg1"/>
                </a:solidFill>
                <a:latin typeface="Times New Roman" panose="02020603050405020304" pitchFamily="18" charset="0"/>
                <a:cs typeface="Times New Roman" panose="02020603050405020304" pitchFamily="18" charset="0"/>
              </a:rPr>
              <a:t>6. </a:t>
            </a:r>
            <a:r>
              <a:rPr lang="en-US" sz="1000" b="1" u="sng" dirty="0">
                <a:solidFill>
                  <a:schemeClr val="bg1"/>
                </a:solidFill>
                <a:effectLst/>
                <a:latin typeface="Calibri" panose="020F0502020204030204" pitchFamily="34" charset="0"/>
                <a:ea typeface="Calibri" panose="020F0502020204030204" pitchFamily="34" charset="0"/>
                <a:cs typeface="Mangal" panose="02040503050203030202" pitchFamily="18" charset="0"/>
                <a:hlinkClick r:id="rId8">
                  <a:extLst>
                    <a:ext uri="{A12FA001-AC4F-418D-AE19-62706E023703}">
                      <ahyp:hlinkClr xmlns:ahyp="http://schemas.microsoft.com/office/drawing/2018/hyperlinkcolor" val="tx"/>
                    </a:ext>
                  </a:extLst>
                </a:hlinkClick>
              </a:rPr>
              <a:t>https://iopscience.iop.org/article/10.1088/1757-899X/377/1/012201/pdf</a:t>
            </a:r>
            <a:endParaRPr lang="en-IN" sz="1000" b="1"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r>
              <a:rPr lang="en-US" sz="1000" b="1" dirty="0">
                <a:solidFill>
                  <a:schemeClr val="bg1"/>
                </a:solidFill>
                <a:latin typeface="Times New Roman" panose="02020603050405020304" pitchFamily="18" charset="0"/>
                <a:cs typeface="Times New Roman" panose="02020603050405020304" pitchFamily="18" charset="0"/>
              </a:rPr>
              <a:t>7. </a:t>
            </a:r>
            <a:r>
              <a:rPr lang="en-US" sz="1000" b="1" u="sng" dirty="0">
                <a:solidFill>
                  <a:schemeClr val="bg1"/>
                </a:solidFill>
                <a:effectLst/>
                <a:latin typeface="Calibri" panose="020F0502020204030204" pitchFamily="34" charset="0"/>
                <a:ea typeface="Calibri" panose="020F0502020204030204" pitchFamily="34" charset="0"/>
                <a:cs typeface="Mangal" panose="02040503050203030202" pitchFamily="18" charset="0"/>
                <a:hlinkClick r:id="rId9">
                  <a:extLst>
                    <a:ext uri="{A12FA001-AC4F-418D-AE19-62706E023703}">
                      <ahyp:hlinkClr xmlns:ahyp="http://schemas.microsoft.com/office/drawing/2018/hyperlinkcolor" val="tx"/>
                    </a:ext>
                  </a:extLst>
                </a:hlinkClick>
              </a:rPr>
              <a:t>https://link.springer.com/article/10.1007/s42452-020-2946-2</a:t>
            </a:r>
            <a:endParaRPr lang="en-IN" sz="1000" b="1"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r>
              <a:rPr lang="en-US" sz="1000" b="1" dirty="0">
                <a:solidFill>
                  <a:schemeClr val="bg1"/>
                </a:solidFill>
                <a:latin typeface="Times New Roman" panose="02020603050405020304" pitchFamily="18" charset="0"/>
                <a:cs typeface="Times New Roman" panose="02020603050405020304" pitchFamily="18" charset="0"/>
              </a:rPr>
              <a:t>8. </a:t>
            </a:r>
            <a:r>
              <a:rPr lang="en-US" sz="1000" b="1" u="sng" dirty="0">
                <a:solidFill>
                  <a:schemeClr val="bg1"/>
                </a:solidFill>
                <a:effectLst/>
                <a:latin typeface="Calibri" panose="020F0502020204030204" pitchFamily="34" charset="0"/>
                <a:ea typeface="Calibri" panose="020F0502020204030204" pitchFamily="34" charset="0"/>
                <a:cs typeface="Mangal" panose="02040503050203030202" pitchFamily="18" charset="0"/>
                <a:hlinkClick r:id="rId10">
                  <a:extLst>
                    <a:ext uri="{A12FA001-AC4F-418D-AE19-62706E023703}">
                      <ahyp:hlinkClr xmlns:ahyp="http://schemas.microsoft.com/office/drawing/2018/hyperlinkcolor" val="tx"/>
                    </a:ext>
                  </a:extLst>
                </a:hlinkClick>
              </a:rPr>
              <a:t>https://www.sciencedirect.com/science/article/pii/S2590198219300521</a:t>
            </a:r>
            <a:endParaRPr lang="en-IN" sz="1000" b="1"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r>
              <a:rPr lang="en-US" sz="1000" b="1" dirty="0">
                <a:solidFill>
                  <a:schemeClr val="bg1"/>
                </a:solidFill>
                <a:latin typeface="Times New Roman" panose="02020603050405020304" pitchFamily="18" charset="0"/>
                <a:cs typeface="Times New Roman" panose="02020603050405020304" pitchFamily="18" charset="0"/>
              </a:rPr>
              <a:t>9. </a:t>
            </a:r>
            <a:r>
              <a:rPr lang="en-IN" sz="1000" b="1" u="sng" dirty="0">
                <a:solidFill>
                  <a:schemeClr val="bg1"/>
                </a:solidFill>
                <a:effectLst/>
                <a:latin typeface="Calibri" panose="020F0502020204030204" pitchFamily="34" charset="0"/>
                <a:ea typeface="Calibri" panose="020F0502020204030204" pitchFamily="34" charset="0"/>
                <a:cs typeface="Mangal" panose="02040503050203030202" pitchFamily="18" charset="0"/>
                <a:hlinkClick r:id="rId11">
                  <a:extLst>
                    <a:ext uri="{A12FA001-AC4F-418D-AE19-62706E023703}">
                      <ahyp:hlinkClr xmlns:ahyp="http://schemas.microsoft.com/office/drawing/2018/hyperlinkcolor" val="tx"/>
                    </a:ext>
                  </a:extLst>
                </a:hlinkClick>
              </a:rPr>
              <a:t>Implementation and Evaluation of a Traffic Light Assistance System Based on V2I Communication in a Simulation Framework (hindawi.com)</a:t>
            </a:r>
            <a:endParaRPr lang="en-IN" sz="1000" b="1"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r>
              <a:rPr lang="en-IN" sz="1000" b="1" dirty="0">
                <a:solidFill>
                  <a:schemeClr val="bg1"/>
                </a:solidFill>
                <a:latin typeface="Times New Roman" panose="02020603050405020304" pitchFamily="18" charset="0"/>
                <a:cs typeface="Times New Roman" panose="02020603050405020304" pitchFamily="18" charset="0"/>
              </a:rPr>
              <a:t>10. </a:t>
            </a:r>
            <a:r>
              <a:rPr lang="en-IN" sz="1000" b="1" dirty="0">
                <a:solidFill>
                  <a:schemeClr val="bg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https://link.springer.com/article/10.1007/s12524-020-01226-0</a:t>
            </a:r>
            <a:endParaRPr lang="en-IN" sz="1000" b="1"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258047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0F8EB0-C802-4F30-9351-3BCC0263A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23"/>
            <a:ext cx="12192000" cy="6874645"/>
          </a:xfrm>
          <a:prstGeom prst="rect">
            <a:avLst/>
          </a:prstGeom>
        </p:spPr>
      </p:pic>
      <p:sp>
        <p:nvSpPr>
          <p:cNvPr id="4" name="TextBox 3">
            <a:extLst>
              <a:ext uri="{FF2B5EF4-FFF2-40B4-BE49-F238E27FC236}">
                <a16:creationId xmlns:a16="http://schemas.microsoft.com/office/drawing/2014/main" id="{958B6D4E-7FD5-4E7B-8304-D033658CA586}"/>
              </a:ext>
            </a:extLst>
          </p:cNvPr>
          <p:cNvSpPr txBox="1"/>
          <p:nvPr/>
        </p:nvSpPr>
        <p:spPr>
          <a:xfrm>
            <a:off x="591845" y="834502"/>
            <a:ext cx="11008310" cy="532453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4000" b="1" dirty="0">
                <a:solidFill>
                  <a:schemeClr val="bg1"/>
                </a:solidFill>
                <a:highlight>
                  <a:srgbClr val="C0C0C0"/>
                </a:highlight>
                <a:latin typeface="Times New Roman" panose="02020603050405020304" pitchFamily="18" charset="0"/>
                <a:cs typeface="Times New Roman" panose="02020603050405020304" pitchFamily="18" charset="0"/>
              </a:rPr>
              <a:t>INTRODUCTION TO CONCEPT</a:t>
            </a:r>
          </a:p>
          <a:p>
            <a:r>
              <a:rPr lang="en-US" sz="4000" dirty="0">
                <a:solidFill>
                  <a:schemeClr val="accent1">
                    <a:lumMod val="60000"/>
                    <a:lumOff val="40000"/>
                  </a:schemeClr>
                </a:solidFill>
                <a:latin typeface="Times New Roman" panose="02020603050405020304" pitchFamily="18" charset="0"/>
                <a:cs typeface="Times New Roman" panose="02020603050405020304" pitchFamily="18" charset="0"/>
              </a:rPr>
              <a:t> </a:t>
            </a:r>
          </a:p>
          <a:p>
            <a:r>
              <a:rPr lang="en-US" sz="2000" b="1" dirty="0">
                <a:solidFill>
                  <a:schemeClr val="tx1"/>
                </a:solidFill>
                <a:latin typeface="Times New Roman" panose="02020603050405020304" pitchFamily="18" charset="0"/>
                <a:cs typeface="Times New Roman" panose="02020603050405020304" pitchFamily="18" charset="0"/>
              </a:rPr>
              <a:t>Increasing on road traffic and primitive traffic management systems lift up the need of introducing new traffic system which is efficient enough to deal with varying traffic density approaching the intersection and to reduce traffic congestion.</a:t>
            </a:r>
          </a:p>
          <a:p>
            <a:endParaRPr lang="en-US" sz="2000" dirty="0">
              <a:solidFill>
                <a:schemeClr val="tx1"/>
              </a:solidFill>
              <a:latin typeface="Times New Roman" panose="02020603050405020304" pitchFamily="18" charset="0"/>
              <a:cs typeface="Times New Roman" panose="02020603050405020304" pitchFamily="18" charset="0"/>
            </a:endParaRPr>
          </a:p>
          <a:p>
            <a:r>
              <a:rPr lang="en-US" sz="2000" b="1" dirty="0">
                <a:solidFill>
                  <a:schemeClr val="tx1"/>
                </a:solidFill>
                <a:latin typeface="Times New Roman" panose="02020603050405020304" pitchFamily="18" charset="0"/>
                <a:cs typeface="Times New Roman" panose="02020603050405020304" pitchFamily="18" charset="0"/>
              </a:rPr>
              <a:t>To solve this issue we introduce a new system which can be installed in the existing traffic signal controlling systems such that it fulfils the requirements of current traffic situations.</a:t>
            </a:r>
          </a:p>
          <a:p>
            <a:endParaRPr lang="en-US" sz="2000" dirty="0">
              <a:solidFill>
                <a:schemeClr val="tx1"/>
              </a:solidFill>
              <a:latin typeface="Times New Roman" panose="02020603050405020304" pitchFamily="18" charset="0"/>
              <a:cs typeface="Times New Roman" panose="02020603050405020304" pitchFamily="18" charset="0"/>
            </a:endParaRPr>
          </a:p>
          <a:p>
            <a:r>
              <a:rPr lang="en-US" sz="2000" b="1" dirty="0">
                <a:solidFill>
                  <a:schemeClr val="tx1"/>
                </a:solidFill>
                <a:latin typeface="Times New Roman" panose="02020603050405020304" pitchFamily="18" charset="0"/>
                <a:cs typeface="Times New Roman" panose="02020603050405020304" pitchFamily="18" charset="0"/>
              </a:rPr>
              <a:t>The system includes feature to control varying traffic density and hence reduces the traffic congestion and pollution.</a:t>
            </a:r>
            <a:endParaRPr lang="en-IN" sz="2000" b="1" dirty="0">
              <a:solidFill>
                <a:schemeClr val="tx1"/>
              </a:solidFill>
              <a:latin typeface="Times New Roman" panose="02020603050405020304" pitchFamily="18" charset="0"/>
              <a:cs typeface="Times New Roman" panose="02020603050405020304" pitchFamily="18" charset="0"/>
            </a:endParaRPr>
          </a:p>
          <a:p>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dirty="0">
              <a:solidFill>
                <a:schemeClr val="tx1"/>
              </a:solidFill>
              <a:latin typeface="Times New Roman" panose="02020603050405020304" pitchFamily="18" charset="0"/>
              <a:cs typeface="Times New Roman" panose="02020603050405020304" pitchFamily="18" charset="0"/>
            </a:endParaRPr>
          </a:p>
          <a:p>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258886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C09F99-90C4-41A4-B647-8EDEC7EEA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7729"/>
          </a:xfrm>
          <a:prstGeom prst="rect">
            <a:avLst/>
          </a:prstGeom>
        </p:spPr>
      </p:pic>
      <p:sp>
        <p:nvSpPr>
          <p:cNvPr id="7" name="TextBox 6">
            <a:extLst>
              <a:ext uri="{FF2B5EF4-FFF2-40B4-BE49-F238E27FC236}">
                <a16:creationId xmlns:a16="http://schemas.microsoft.com/office/drawing/2014/main" id="{A6A96EE3-D3CF-4F85-A660-BAB23469D460}"/>
              </a:ext>
            </a:extLst>
          </p:cNvPr>
          <p:cNvSpPr txBox="1"/>
          <p:nvPr/>
        </p:nvSpPr>
        <p:spPr>
          <a:xfrm>
            <a:off x="1411550" y="727970"/>
            <a:ext cx="9534617" cy="535531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4800" dirty="0">
                <a:solidFill>
                  <a:schemeClr val="bg1"/>
                </a:solidFill>
                <a:highlight>
                  <a:srgbClr val="C0C0C0"/>
                </a:highlight>
                <a:latin typeface="Times New Roman" panose="02020603050405020304" pitchFamily="18" charset="0"/>
                <a:cs typeface="Times New Roman" panose="02020603050405020304" pitchFamily="18" charset="0"/>
              </a:rPr>
              <a:t>OBJECTIVE</a:t>
            </a:r>
          </a:p>
          <a:p>
            <a:pPr algn="ctr"/>
            <a:endParaRPr lang="en-US" sz="4800" dirty="0">
              <a:solidFill>
                <a:schemeClr val="bg1"/>
              </a:solidFill>
              <a:highlight>
                <a:srgbClr val="000000"/>
              </a:highlight>
              <a:latin typeface="Times New Roman" panose="02020603050405020304" pitchFamily="18" charset="0"/>
              <a:cs typeface="Times New Roman" panose="02020603050405020304" pitchFamily="18" charset="0"/>
            </a:endParaRPr>
          </a:p>
          <a:p>
            <a:pPr algn="ctr"/>
            <a:endParaRPr lang="en-US" sz="4800" dirty="0">
              <a:solidFill>
                <a:schemeClr val="bg1"/>
              </a:solidFill>
              <a:highlight>
                <a:srgbClr val="000000"/>
              </a:highlight>
              <a:latin typeface="Times New Roman" panose="02020603050405020304" pitchFamily="18" charset="0"/>
              <a:cs typeface="Times New Roman" panose="02020603050405020304" pitchFamily="18" charset="0"/>
            </a:endParaRPr>
          </a:p>
          <a:p>
            <a:r>
              <a:rPr lang="en-US" sz="1800" b="1" dirty="0">
                <a:solidFill>
                  <a:schemeClr val="tx1"/>
                </a:solidFill>
                <a:latin typeface="Times New Roman" panose="02020603050405020304" pitchFamily="18" charset="0"/>
                <a:cs typeface="Times New Roman" panose="02020603050405020304" pitchFamily="18" charset="0"/>
              </a:rPr>
              <a:t>The proposed model focuses on building a small system that can be installed in the existing signal mechanism in order to alter its characteristic </a:t>
            </a:r>
            <a:r>
              <a:rPr lang="en-US" b="1" dirty="0">
                <a:solidFill>
                  <a:schemeClr val="tx1"/>
                </a:solidFill>
                <a:latin typeface="Times New Roman" panose="02020603050405020304" pitchFamily="18" charset="0"/>
                <a:cs typeface="Times New Roman" panose="02020603050405020304" pitchFamily="18" charset="0"/>
              </a:rPr>
              <a:t>of pretimed</a:t>
            </a:r>
            <a:r>
              <a:rPr lang="en-US" sz="1800" b="1" dirty="0">
                <a:solidFill>
                  <a:schemeClr val="tx1"/>
                </a:solidFill>
                <a:latin typeface="Times New Roman" panose="02020603050405020304" pitchFamily="18" charset="0"/>
                <a:cs typeface="Times New Roman" panose="02020603050405020304" pitchFamily="18" charset="0"/>
              </a:rPr>
              <a:t> signals to a systematic time variation technique.</a:t>
            </a:r>
          </a:p>
          <a:p>
            <a:endParaRPr lang="en-US" b="1" dirty="0">
              <a:solidFill>
                <a:schemeClr val="tx1"/>
              </a:solidFill>
              <a:latin typeface="Times New Roman" panose="02020603050405020304" pitchFamily="18" charset="0"/>
              <a:cs typeface="Times New Roman" panose="02020603050405020304" pitchFamily="18" charset="0"/>
            </a:endParaRPr>
          </a:p>
          <a:p>
            <a:endParaRPr lang="en-US" sz="1800" b="1" dirty="0">
              <a:solidFill>
                <a:schemeClr val="tx1"/>
              </a:solidFill>
              <a:latin typeface="Times New Roman" panose="02020603050405020304" pitchFamily="18" charset="0"/>
              <a:cs typeface="Times New Roman" panose="02020603050405020304" pitchFamily="18" charset="0"/>
            </a:endParaRPr>
          </a:p>
          <a:p>
            <a:endParaRPr lang="en-US" b="1" dirty="0">
              <a:solidFill>
                <a:schemeClr val="tx1"/>
              </a:solidFill>
              <a:latin typeface="Times New Roman" panose="02020603050405020304" pitchFamily="18" charset="0"/>
              <a:cs typeface="Times New Roman" panose="02020603050405020304" pitchFamily="18" charset="0"/>
            </a:endParaRPr>
          </a:p>
          <a:p>
            <a:endParaRPr lang="en-US" sz="1800" b="1" dirty="0">
              <a:solidFill>
                <a:schemeClr val="tx1"/>
              </a:solidFill>
              <a:latin typeface="Times New Roman" panose="02020603050405020304" pitchFamily="18" charset="0"/>
              <a:cs typeface="Times New Roman" panose="02020603050405020304" pitchFamily="18" charset="0"/>
            </a:endParaRPr>
          </a:p>
          <a:p>
            <a:endParaRPr lang="en-US" b="1" dirty="0">
              <a:solidFill>
                <a:schemeClr val="tx1"/>
              </a:solidFill>
              <a:latin typeface="Times New Roman" panose="02020603050405020304" pitchFamily="18" charset="0"/>
              <a:cs typeface="Times New Roman" panose="02020603050405020304" pitchFamily="18" charset="0"/>
            </a:endParaRPr>
          </a:p>
          <a:p>
            <a:endParaRPr lang="en-US" sz="1800" b="1" dirty="0">
              <a:solidFill>
                <a:schemeClr val="tx1"/>
              </a:solidFill>
              <a:latin typeface="Times New Roman" panose="02020603050405020304" pitchFamily="18" charset="0"/>
              <a:cs typeface="Times New Roman" panose="02020603050405020304" pitchFamily="18" charset="0"/>
            </a:endParaRPr>
          </a:p>
          <a:p>
            <a:endParaRPr lang="en-US" sz="1800" b="1"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12307970"/>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51298D7-384C-4F24-A71A-80DEEEE14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5E59F2ED-0FCE-431A-A12D-0F9B24D5E6FB}"/>
              </a:ext>
            </a:extLst>
          </p:cNvPr>
          <p:cNvSpPr/>
          <p:nvPr/>
        </p:nvSpPr>
        <p:spPr>
          <a:xfrm>
            <a:off x="148614" y="437225"/>
            <a:ext cx="11894772" cy="61500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83D12E8-42CD-4A56-8CF5-21F31E8F7A04}"/>
              </a:ext>
            </a:extLst>
          </p:cNvPr>
          <p:cNvSpPr txBox="1"/>
          <p:nvPr/>
        </p:nvSpPr>
        <p:spPr>
          <a:xfrm>
            <a:off x="568172" y="437226"/>
            <a:ext cx="11475214" cy="707886"/>
          </a:xfrm>
          <a:prstGeom prst="rect">
            <a:avLst/>
          </a:prstGeom>
          <a:noFill/>
        </p:spPr>
        <p:txBody>
          <a:bodyPr wrap="square" rtlCol="0">
            <a:spAutoFit/>
          </a:bodyPr>
          <a:lstStyle/>
          <a:p>
            <a:pPr algn="ctr"/>
            <a:r>
              <a:rPr lang="en-US" sz="4000" dirty="0">
                <a:solidFill>
                  <a:schemeClr val="bg1"/>
                </a:solidFill>
                <a:highlight>
                  <a:srgbClr val="C0C0C0"/>
                </a:highlight>
                <a:latin typeface="Times New Roman" panose="02020603050405020304" pitchFamily="18" charset="0"/>
                <a:cs typeface="Times New Roman" panose="02020603050405020304" pitchFamily="18" charset="0"/>
              </a:rPr>
              <a:t>LITERATURE REVIEW</a:t>
            </a:r>
            <a:endParaRPr lang="en-IN" sz="4000" dirty="0">
              <a:solidFill>
                <a:schemeClr val="bg1"/>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18" name="Table 18">
            <a:extLst>
              <a:ext uri="{FF2B5EF4-FFF2-40B4-BE49-F238E27FC236}">
                <a16:creationId xmlns:a16="http://schemas.microsoft.com/office/drawing/2014/main" id="{5F0B12FE-146D-44C3-B9C2-6958802697E6}"/>
              </a:ext>
            </a:extLst>
          </p:cNvPr>
          <p:cNvGraphicFramePr>
            <a:graphicFrameLocks noGrp="1"/>
          </p:cNvGraphicFramePr>
          <p:nvPr>
            <p:extLst>
              <p:ext uri="{D42A27DB-BD31-4B8C-83A1-F6EECF244321}">
                <p14:modId xmlns:p14="http://schemas.microsoft.com/office/powerpoint/2010/main" val="5007727"/>
              </p:ext>
            </p:extLst>
          </p:nvPr>
        </p:nvGraphicFramePr>
        <p:xfrm>
          <a:off x="358393" y="1145112"/>
          <a:ext cx="11475213" cy="5297872"/>
        </p:xfrm>
        <a:graphic>
          <a:graphicData uri="http://schemas.openxmlformats.org/drawingml/2006/table">
            <a:tbl>
              <a:tblPr firstRow="1" bandRow="1">
                <a:tableStyleId>{C083E6E3-FA7D-4D7B-A595-EF9225AFEA82}</a:tableStyleId>
              </a:tblPr>
              <a:tblGrid>
                <a:gridCol w="618985">
                  <a:extLst>
                    <a:ext uri="{9D8B030D-6E8A-4147-A177-3AD203B41FA5}">
                      <a16:colId xmlns:a16="http://schemas.microsoft.com/office/drawing/2014/main" val="2811557077"/>
                    </a:ext>
                  </a:extLst>
                </a:gridCol>
                <a:gridCol w="3207291">
                  <a:extLst>
                    <a:ext uri="{9D8B030D-6E8A-4147-A177-3AD203B41FA5}">
                      <a16:colId xmlns:a16="http://schemas.microsoft.com/office/drawing/2014/main" val="1213548030"/>
                    </a:ext>
                  </a:extLst>
                </a:gridCol>
                <a:gridCol w="3036163">
                  <a:extLst>
                    <a:ext uri="{9D8B030D-6E8A-4147-A177-3AD203B41FA5}">
                      <a16:colId xmlns:a16="http://schemas.microsoft.com/office/drawing/2014/main" val="1576904105"/>
                    </a:ext>
                  </a:extLst>
                </a:gridCol>
                <a:gridCol w="2459114">
                  <a:extLst>
                    <a:ext uri="{9D8B030D-6E8A-4147-A177-3AD203B41FA5}">
                      <a16:colId xmlns:a16="http://schemas.microsoft.com/office/drawing/2014/main" val="3537957556"/>
                    </a:ext>
                  </a:extLst>
                </a:gridCol>
                <a:gridCol w="2153660">
                  <a:extLst>
                    <a:ext uri="{9D8B030D-6E8A-4147-A177-3AD203B41FA5}">
                      <a16:colId xmlns:a16="http://schemas.microsoft.com/office/drawing/2014/main" val="103814455"/>
                    </a:ext>
                  </a:extLst>
                </a:gridCol>
              </a:tblGrid>
              <a:tr h="590107">
                <a:tc>
                  <a:txBody>
                    <a:bodyPr/>
                    <a:lstStyle/>
                    <a:p>
                      <a:pPr algn="ctr"/>
                      <a:r>
                        <a:rPr lang="en-US" sz="1200" b="1" dirty="0">
                          <a:solidFill>
                            <a:schemeClr val="tx1"/>
                          </a:solidFill>
                        </a:rPr>
                        <a:t>Sr.</a:t>
                      </a:r>
                    </a:p>
                    <a:p>
                      <a:pPr algn="ctr"/>
                      <a:r>
                        <a:rPr lang="en-US" sz="1200" b="1" dirty="0">
                          <a:solidFill>
                            <a:schemeClr val="tx1"/>
                          </a:solidFill>
                        </a:rPr>
                        <a:t>No.</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NAME OF ARTICLE</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ADVANTAGES </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DISADVANTAGES</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FUTURE SCOPE</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0162430"/>
                  </a:ext>
                </a:extLst>
              </a:tr>
              <a:tr h="1050165">
                <a:tc>
                  <a:txBody>
                    <a:bodyPr/>
                    <a:lstStyle/>
                    <a:p>
                      <a:r>
                        <a:rPr lang="en-US" b="1" dirty="0">
                          <a:solidFill>
                            <a:schemeClr val="tx1"/>
                          </a:solidFill>
                        </a:rPr>
                        <a:t>1.</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A Simulation Study for Improving the Traffic Flow Efficiency of an Intersection Coupled with BRT.(2020)</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Based on the simulation studies on signal design, it is identified that in order to reduce the delay at the intersection different phase system of signals are designed</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Adopting a 2-phase system in the field is quite risky because of conflicts generated from the right turners and straight moving vehicles from the opposite direction.</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The study can be extended by designing the vehicular actuated signal system for BRT and assessing its impact on overall delays of the system</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209062"/>
                  </a:ext>
                </a:extLst>
              </a:tr>
              <a:tr h="1050165">
                <a:tc>
                  <a:txBody>
                    <a:bodyPr/>
                    <a:lstStyle/>
                    <a:p>
                      <a:r>
                        <a:rPr lang="en-US" b="1" dirty="0">
                          <a:solidFill>
                            <a:schemeClr val="tx1"/>
                          </a:solidFill>
                        </a:rPr>
                        <a:t>2.</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Traffic Signal Management using Machine Learning Algorithm (06-June-2020)</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rPr>
                        <a:t>The system enables to distribute the traffic congestion evenly throughout the area.</a:t>
                      </a:r>
                    </a:p>
                    <a:p>
                      <a:r>
                        <a:rPr lang="en-US" sz="1200" b="1" dirty="0">
                          <a:solidFill>
                            <a:schemeClr val="tx1"/>
                          </a:solidFill>
                        </a:rPr>
                        <a:t>2. Controls the traffic flags powerfully dependent on the present traffic density and considering the memorable traffic density esteems</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rPr>
                        <a:t>Practical implementation possible at minimum extent.</a:t>
                      </a:r>
                    </a:p>
                    <a:p>
                      <a:pPr marL="228600" indent="-228600">
                        <a:buAutoNum type="arabicPeriod"/>
                      </a:pPr>
                      <a:r>
                        <a:rPr lang="en-US" sz="1200" b="1" dirty="0">
                          <a:solidFill>
                            <a:schemeClr val="tx1"/>
                          </a:solidFill>
                        </a:rPr>
                        <a:t>Data handling failure due to continuous update of data with new traffic congestion type.</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rPr>
                        <a:t>To contrast the reproduced qualities and the constant qualities got from the API.</a:t>
                      </a:r>
                    </a:p>
                    <a:p>
                      <a:pPr marL="228600" indent="-228600">
                        <a:buAutoNum type="arabicPeriod"/>
                      </a:pPr>
                      <a:r>
                        <a:rPr lang="en-US" sz="1200" b="1" dirty="0">
                          <a:solidFill>
                            <a:schemeClr val="tx1"/>
                          </a:solidFill>
                        </a:rPr>
                        <a:t>Quantify the distinction between these qualities, and establishing complete technological dependency.</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342397"/>
                  </a:ext>
                </a:extLst>
              </a:tr>
              <a:tr h="1050165">
                <a:tc>
                  <a:txBody>
                    <a:bodyPr/>
                    <a:lstStyle/>
                    <a:p>
                      <a:r>
                        <a:rPr lang="en-US" b="1" dirty="0">
                          <a:solidFill>
                            <a:schemeClr val="tx1"/>
                          </a:solidFill>
                        </a:rPr>
                        <a:t>3.</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rPr>
                        <a:t>Traffic signal control for smart cities using reinforcement learning.(</a:t>
                      </a:r>
                      <a:r>
                        <a:rPr lang="en-IN" sz="1200" b="1" kern="1200" dirty="0">
                          <a:solidFill>
                            <a:schemeClr val="tx1"/>
                          </a:solidFill>
                          <a:effectLst/>
                        </a:rPr>
                        <a:t>15 March 2020)</a:t>
                      </a:r>
                      <a:endParaRPr lang="en-US" sz="1200" b="1" kern="1200" dirty="0">
                        <a:solidFill>
                          <a:schemeClr val="tx1"/>
                        </a:solidFill>
                        <a:effectLst/>
                      </a:endParaRPr>
                    </a:p>
                    <a:p>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kern="1200" dirty="0">
                          <a:solidFill>
                            <a:schemeClr val="tx1"/>
                          </a:solidFill>
                          <a:effectLst/>
                        </a:rPr>
                        <a:t>Maximize the number of vehicles crossing an intersection and balance the signals between roads.</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rPr>
                        <a:t>Practical implementation at only some of the places.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a:solidFill>
                            <a:schemeClr val="tx1"/>
                          </a:solidFill>
                        </a:rPr>
                        <a:t>Solution restricted to sophisticated traffic congestions</a:t>
                      </a:r>
                      <a:endParaRPr lang="en-IN" sz="1200" b="1" dirty="0">
                        <a:solidFill>
                          <a:schemeClr val="tx1"/>
                        </a:solidFill>
                      </a:endParaRPr>
                    </a:p>
                    <a:p>
                      <a:pPr marL="0" indent="0">
                        <a:buNone/>
                      </a:pPr>
                      <a:r>
                        <a:rPr lang="en-US" sz="1200" b="1" dirty="0">
                          <a:solidFill>
                            <a:schemeClr val="tx1"/>
                          </a:solidFill>
                        </a:rPr>
                        <a:t> </a:t>
                      </a:r>
                      <a:endParaRPr 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kern="1200" dirty="0">
                          <a:solidFill>
                            <a:schemeClr val="tx1"/>
                          </a:solidFill>
                          <a:effectLst/>
                        </a:rPr>
                        <a:t>The proposed system has a flexible structure that can be modified to suit the changes in future generations.</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5148700"/>
                  </a:ext>
                </a:extLst>
              </a:tr>
              <a:tr h="1050165">
                <a:tc>
                  <a:txBody>
                    <a:bodyPr/>
                    <a:lstStyle/>
                    <a:p>
                      <a:r>
                        <a:rPr lang="en-US" b="1" dirty="0">
                          <a:solidFill>
                            <a:schemeClr val="tx1"/>
                          </a:solidFill>
                        </a:rPr>
                        <a:t>4.</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rPr>
                        <a:t>Improving Road Traffic Forecasting Using Air Pollution and Atmospheric Data: Experiments Based on LSTM Recurrent Neural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rPr>
                        <a:t>(30 June 2020) </a:t>
                      </a:r>
                      <a:endParaRPr lang="en-US" sz="1200" b="1" kern="1200" dirty="0">
                        <a:solidFill>
                          <a:schemeClr val="tx1"/>
                        </a:solidFill>
                        <a:effectLst/>
                      </a:endParaRPr>
                    </a:p>
                    <a:p>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Strategized use of atmospheric pollution and concentration of pollutant to estimate the traffic congestion and traffic density at the place.</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rPr>
                        <a:t>No majors taken to reduce atmospheric pollution.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a:solidFill>
                            <a:schemeClr val="tx1"/>
                          </a:solidFill>
                        </a:rPr>
                        <a:t>Short termed data storage </a:t>
                      </a:r>
                      <a:endParaRPr 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Introducing a system to concentrate pollutants at a place and derive data from analyzing amount of pollutants concentrated.</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8595927"/>
                  </a:ext>
                </a:extLst>
              </a:tr>
            </a:tbl>
          </a:graphicData>
        </a:graphic>
      </p:graphicFrame>
    </p:spTree>
    <p:extLst>
      <p:ext uri="{BB962C8B-B14F-4D97-AF65-F5344CB8AC3E}">
        <p14:creationId xmlns:p14="http://schemas.microsoft.com/office/powerpoint/2010/main" val="3528127918"/>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51298D7-384C-4F24-A71A-80DEEEE14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5E59F2ED-0FCE-431A-A12D-0F9B24D5E6FB}"/>
              </a:ext>
            </a:extLst>
          </p:cNvPr>
          <p:cNvSpPr/>
          <p:nvPr/>
        </p:nvSpPr>
        <p:spPr>
          <a:xfrm>
            <a:off x="148614" y="297402"/>
            <a:ext cx="11894772" cy="637557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83D12E8-42CD-4A56-8CF5-21F31E8F7A04}"/>
              </a:ext>
            </a:extLst>
          </p:cNvPr>
          <p:cNvSpPr txBox="1"/>
          <p:nvPr/>
        </p:nvSpPr>
        <p:spPr>
          <a:xfrm>
            <a:off x="568172" y="297402"/>
            <a:ext cx="11475214" cy="707886"/>
          </a:xfrm>
          <a:prstGeom prst="rect">
            <a:avLst/>
          </a:prstGeom>
          <a:noFill/>
        </p:spPr>
        <p:txBody>
          <a:bodyPr wrap="square" rtlCol="0">
            <a:spAutoFit/>
          </a:bodyPr>
          <a:lstStyle/>
          <a:p>
            <a:pPr algn="ctr"/>
            <a:r>
              <a:rPr lang="en-US" sz="4000" dirty="0">
                <a:solidFill>
                  <a:schemeClr val="bg1"/>
                </a:solidFill>
                <a:highlight>
                  <a:srgbClr val="C0C0C0"/>
                </a:highlight>
                <a:latin typeface="Times New Roman" panose="02020603050405020304" pitchFamily="18" charset="0"/>
                <a:cs typeface="Times New Roman" panose="02020603050405020304" pitchFamily="18" charset="0"/>
              </a:rPr>
              <a:t>LITERATURE REVIEW</a:t>
            </a:r>
            <a:endParaRPr lang="en-IN" sz="4000" dirty="0">
              <a:solidFill>
                <a:schemeClr val="bg1"/>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18" name="Table 18">
            <a:extLst>
              <a:ext uri="{FF2B5EF4-FFF2-40B4-BE49-F238E27FC236}">
                <a16:creationId xmlns:a16="http://schemas.microsoft.com/office/drawing/2014/main" id="{5F0B12FE-146D-44C3-B9C2-6958802697E6}"/>
              </a:ext>
            </a:extLst>
          </p:cNvPr>
          <p:cNvGraphicFramePr>
            <a:graphicFrameLocks noGrp="1"/>
          </p:cNvGraphicFramePr>
          <p:nvPr>
            <p:extLst>
              <p:ext uri="{D42A27DB-BD31-4B8C-83A1-F6EECF244321}">
                <p14:modId xmlns:p14="http://schemas.microsoft.com/office/powerpoint/2010/main" val="69941697"/>
              </p:ext>
            </p:extLst>
          </p:nvPr>
        </p:nvGraphicFramePr>
        <p:xfrm>
          <a:off x="358393" y="1077227"/>
          <a:ext cx="11475213" cy="5483371"/>
        </p:xfrm>
        <a:graphic>
          <a:graphicData uri="http://schemas.openxmlformats.org/drawingml/2006/table">
            <a:tbl>
              <a:tblPr firstRow="1" bandRow="1">
                <a:tableStyleId>{C083E6E3-FA7D-4D7B-A595-EF9225AFEA82}</a:tableStyleId>
              </a:tblPr>
              <a:tblGrid>
                <a:gridCol w="618985">
                  <a:extLst>
                    <a:ext uri="{9D8B030D-6E8A-4147-A177-3AD203B41FA5}">
                      <a16:colId xmlns:a16="http://schemas.microsoft.com/office/drawing/2014/main" val="2811557077"/>
                    </a:ext>
                  </a:extLst>
                </a:gridCol>
                <a:gridCol w="3207291">
                  <a:extLst>
                    <a:ext uri="{9D8B030D-6E8A-4147-A177-3AD203B41FA5}">
                      <a16:colId xmlns:a16="http://schemas.microsoft.com/office/drawing/2014/main" val="1213548030"/>
                    </a:ext>
                  </a:extLst>
                </a:gridCol>
                <a:gridCol w="3036163">
                  <a:extLst>
                    <a:ext uri="{9D8B030D-6E8A-4147-A177-3AD203B41FA5}">
                      <a16:colId xmlns:a16="http://schemas.microsoft.com/office/drawing/2014/main" val="1576904105"/>
                    </a:ext>
                  </a:extLst>
                </a:gridCol>
                <a:gridCol w="2459114">
                  <a:extLst>
                    <a:ext uri="{9D8B030D-6E8A-4147-A177-3AD203B41FA5}">
                      <a16:colId xmlns:a16="http://schemas.microsoft.com/office/drawing/2014/main" val="3537957556"/>
                    </a:ext>
                  </a:extLst>
                </a:gridCol>
                <a:gridCol w="2153660">
                  <a:extLst>
                    <a:ext uri="{9D8B030D-6E8A-4147-A177-3AD203B41FA5}">
                      <a16:colId xmlns:a16="http://schemas.microsoft.com/office/drawing/2014/main" val="103814455"/>
                    </a:ext>
                  </a:extLst>
                </a:gridCol>
              </a:tblGrid>
              <a:tr h="545611">
                <a:tc>
                  <a:txBody>
                    <a:bodyPr/>
                    <a:lstStyle/>
                    <a:p>
                      <a:pPr algn="ctr"/>
                      <a:r>
                        <a:rPr lang="en-US" sz="1200" b="1" dirty="0">
                          <a:solidFill>
                            <a:schemeClr val="tx1"/>
                          </a:solidFill>
                        </a:rPr>
                        <a:t>Sr.</a:t>
                      </a:r>
                    </a:p>
                    <a:p>
                      <a:pPr algn="ctr"/>
                      <a:r>
                        <a:rPr lang="en-US" sz="1200" b="1" dirty="0">
                          <a:solidFill>
                            <a:schemeClr val="tx1"/>
                          </a:solidFill>
                        </a:rPr>
                        <a:t>No.</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NAME OF ARTICLE</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ADVANTAGES </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DISADVANTAGES</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FUTURE SCOPE</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0162430"/>
                  </a:ext>
                </a:extLst>
              </a:tr>
              <a:tr h="1050165">
                <a:tc>
                  <a:txBody>
                    <a:bodyPr/>
                    <a:lstStyle/>
                    <a:p>
                      <a:r>
                        <a:rPr lang="en-US" b="1" dirty="0">
                          <a:solidFill>
                            <a:schemeClr val="tx1"/>
                          </a:solidFill>
                        </a:rPr>
                        <a:t>5.</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Arduino Based traffic congestion control with automatic signal clearance for emergency vehicles and Stolen Vehicle Detection</a:t>
                      </a:r>
                    </a:p>
                    <a:p>
                      <a:r>
                        <a:rPr lang="en-IN" sz="1200" b="1" dirty="0">
                          <a:solidFill>
                            <a:schemeClr val="tx1"/>
                          </a:solidFill>
                          <a:latin typeface="Times New Roman" panose="02020603050405020304" pitchFamily="18" charset="0"/>
                          <a:cs typeface="Times New Roman" panose="02020603050405020304" pitchFamily="18" charset="0"/>
                        </a:rPr>
                        <a:t>(</a:t>
                      </a:r>
                      <a:r>
                        <a:rPr lang="en-IN" sz="1200" b="1" i="0" kern="1200" dirty="0">
                          <a:solidFill>
                            <a:schemeClr val="tx1"/>
                          </a:solidFill>
                          <a:effectLst/>
                          <a:latin typeface="Times New Roman" panose="02020603050405020304" pitchFamily="18" charset="0"/>
                          <a:ea typeface="+mn-ea"/>
                          <a:cs typeface="Times New Roman" panose="02020603050405020304" pitchFamily="18" charset="0"/>
                        </a:rPr>
                        <a:t>01 June 2020 )</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No vehicle is capable of violating the traffic law.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a:solidFill>
                            <a:schemeClr val="tx1"/>
                          </a:solidFill>
                          <a:latin typeface="Times New Roman" panose="02020603050405020304" pitchFamily="18" charset="0"/>
                          <a:cs typeface="Times New Roman" panose="02020603050405020304" pitchFamily="18" charset="0"/>
                        </a:rPr>
                        <a:t>Traffic police work is reduced to maximum extent. </a:t>
                      </a:r>
                    </a:p>
                    <a:p>
                      <a:endParaRPr 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Frequent and periodic maintenance is required</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Time delay takes place during opening and closing of gates.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Separate ambulance channel formation with traffic by pass mechanism.</a:t>
                      </a:r>
                    </a:p>
                    <a:p>
                      <a:r>
                        <a:rPr lang="en-US" sz="1200" b="1" dirty="0">
                          <a:solidFill>
                            <a:schemeClr val="tx1"/>
                          </a:solidFill>
                          <a:latin typeface="Times New Roman" panose="02020603050405020304" pitchFamily="18" charset="0"/>
                          <a:cs typeface="Times New Roman" panose="02020603050405020304" pitchFamily="18" charset="0"/>
                        </a:rPr>
                        <a:t>Forming more faster process to alter the rate of movements of barrier gates</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209062"/>
                  </a:ext>
                </a:extLst>
              </a:tr>
              <a:tr h="1050165">
                <a:tc>
                  <a:txBody>
                    <a:bodyPr/>
                    <a:lstStyle/>
                    <a:p>
                      <a:r>
                        <a:rPr lang="en-US" b="1" dirty="0">
                          <a:solidFill>
                            <a:schemeClr val="tx1"/>
                          </a:solidFill>
                        </a:rPr>
                        <a:t>6.</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latin typeface="Times New Roman" panose="02020603050405020304" pitchFamily="18" charset="0"/>
                          <a:cs typeface="Times New Roman" panose="02020603050405020304" pitchFamily="18" charset="0"/>
                        </a:rPr>
                        <a:t>Smart Traffic Management System for Traffic Control using Automated Mechanical and </a:t>
                      </a:r>
                      <a:r>
                        <a:rPr lang="en-US" sz="1200" b="1">
                          <a:latin typeface="Times New Roman" panose="02020603050405020304" pitchFamily="18" charset="0"/>
                          <a:cs typeface="Times New Roman" panose="02020603050405020304" pitchFamily="18" charset="0"/>
                        </a:rPr>
                        <a:t>Electronic Devices.(2018)</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Routing traffic to reduce travel time during traffic hours.</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Fair load balancing over all of the routes.</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Separate emergency channels and routes.</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Higher maintenance cost and restricted implementation.</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Need specific systems(chips )to be installed in all vehicles, hence cannot implemented against existing traffic.</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Using routing traffic principle instead of signal mechanism to avoid traffic congestion</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342397"/>
                  </a:ext>
                </a:extLst>
              </a:tr>
              <a:tr h="1050165">
                <a:tc>
                  <a:txBody>
                    <a:bodyPr/>
                    <a:lstStyle/>
                    <a:p>
                      <a:r>
                        <a:rPr lang="en-US" b="1" dirty="0">
                          <a:solidFill>
                            <a:schemeClr val="tx1"/>
                          </a:solidFill>
                        </a:rPr>
                        <a:t>7.</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Short-term traffic prediction model for urban transportation using structure pattern and regression: an Indian context (2020)</a:t>
                      </a:r>
                    </a:p>
                    <a:p>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Predicting short term traffic flow using structure pattern and regression.</a:t>
                      </a:r>
                    </a:p>
                    <a:p>
                      <a:pPr marL="228600" indent="-228600">
                        <a:buAutoNum type="arabicPeriod"/>
                      </a:pPr>
                      <a:r>
                        <a:rPr lang="en-IN" sz="1200" b="1" dirty="0">
                          <a:solidFill>
                            <a:schemeClr val="tx1"/>
                          </a:solidFill>
                          <a:latin typeface="Times New Roman" panose="02020603050405020304" pitchFamily="18" charset="0"/>
                          <a:cs typeface="Times New Roman" panose="02020603050405020304" pitchFamily="18" charset="0"/>
                        </a:rPr>
                        <a:t>Short term flow is considered hence no data congestion and data loss will take place.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Costs very higher with respect to restructuring the traffic management system.(</a:t>
                      </a:r>
                      <a:r>
                        <a:rPr lang="en-IN" sz="1200" b="0" i="0" kern="1200" dirty="0">
                          <a:solidFill>
                            <a:schemeClr val="tx1"/>
                          </a:solidFill>
                          <a:effectLst/>
                          <a:latin typeface="Times New Roman" panose="02020603050405020304" pitchFamily="18" charset="0"/>
                          <a:ea typeface="+mn-ea"/>
                          <a:cs typeface="Times New Roman" panose="02020603050405020304" pitchFamily="18" charset="0"/>
                        </a:rPr>
                        <a:t>Rs. 234,000 crores)</a:t>
                      </a:r>
                    </a:p>
                    <a:p>
                      <a:pPr marL="228600" indent="-228600">
                        <a:buAutoNum type="arabicPeriod"/>
                      </a:pPr>
                      <a:r>
                        <a:rPr lang="en-IN" sz="1200" b="1" i="0" kern="1200" dirty="0">
                          <a:solidFill>
                            <a:schemeClr val="tx1"/>
                          </a:solidFill>
                          <a:effectLst/>
                          <a:latin typeface="Times New Roman" panose="02020603050405020304" pitchFamily="18" charset="0"/>
                          <a:ea typeface="+mn-ea"/>
                          <a:cs typeface="Times New Roman" panose="02020603050405020304" pitchFamily="18" charset="0"/>
                        </a:rPr>
                        <a:t>Restricted to limited urban zones.</a:t>
                      </a:r>
                    </a:p>
                    <a:p>
                      <a:pPr marL="228600" indent="-228600">
                        <a:buAutoNum type="arabicPeriod"/>
                      </a:pPr>
                      <a:endParaRPr 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1. </a:t>
                      </a: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This work can be extended by considering the other important external factors like climatic conditions, road diversions due to construction or road damage and traffic incidents.</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5148700"/>
                  </a:ext>
                </a:extLst>
              </a:tr>
              <a:tr h="1050165">
                <a:tc>
                  <a:txBody>
                    <a:bodyPr/>
                    <a:lstStyle/>
                    <a:p>
                      <a:r>
                        <a:rPr lang="en-US" b="1" dirty="0">
                          <a:solidFill>
                            <a:schemeClr val="tx1"/>
                          </a:solidFill>
                        </a:rPr>
                        <a:t>8.</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Evaluation of traffic management strategies for special events using probe data. (September 2019)</a:t>
                      </a:r>
                    </a:p>
                    <a:p>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Strategy to  manage  traffic on public events and gathering.</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Continuous data analysis to route the traffic for efficient flow.</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Signal retiming for the event days.</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Specifically require Bluetooth enabled devices.</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Insecurity of travel data.</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Only signal retiming made efficient 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The use of other traffic performance measures such as flows, density and level of service</a:t>
                      </a:r>
                    </a:p>
                    <a:p>
                      <a:pPr marL="228600" indent="-228600">
                        <a:buAutoNum type="arabicPeriod"/>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Big Data and Data Security.</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8595927"/>
                  </a:ext>
                </a:extLst>
              </a:tr>
            </a:tbl>
          </a:graphicData>
        </a:graphic>
      </p:graphicFrame>
    </p:spTree>
    <p:extLst>
      <p:ext uri="{BB962C8B-B14F-4D97-AF65-F5344CB8AC3E}">
        <p14:creationId xmlns:p14="http://schemas.microsoft.com/office/powerpoint/2010/main" val="279633366"/>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51298D7-384C-4F24-A71A-80DEEEE14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5E59F2ED-0FCE-431A-A12D-0F9B24D5E6FB}"/>
              </a:ext>
            </a:extLst>
          </p:cNvPr>
          <p:cNvSpPr/>
          <p:nvPr/>
        </p:nvSpPr>
        <p:spPr>
          <a:xfrm>
            <a:off x="148614" y="270769"/>
            <a:ext cx="11894772" cy="637557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83D12E8-42CD-4A56-8CF5-21F31E8F7A04}"/>
              </a:ext>
            </a:extLst>
          </p:cNvPr>
          <p:cNvSpPr txBox="1"/>
          <p:nvPr/>
        </p:nvSpPr>
        <p:spPr>
          <a:xfrm>
            <a:off x="568172" y="592693"/>
            <a:ext cx="11475214" cy="707886"/>
          </a:xfrm>
          <a:prstGeom prst="rect">
            <a:avLst/>
          </a:prstGeom>
          <a:noFill/>
        </p:spPr>
        <p:txBody>
          <a:bodyPr wrap="square" rtlCol="0">
            <a:spAutoFit/>
          </a:bodyPr>
          <a:lstStyle/>
          <a:p>
            <a:pPr algn="ctr"/>
            <a:r>
              <a:rPr lang="en-US" sz="4000" dirty="0">
                <a:solidFill>
                  <a:schemeClr val="bg1"/>
                </a:solidFill>
                <a:highlight>
                  <a:srgbClr val="C0C0C0"/>
                </a:highlight>
                <a:latin typeface="Times New Roman" panose="02020603050405020304" pitchFamily="18" charset="0"/>
                <a:cs typeface="Times New Roman" panose="02020603050405020304" pitchFamily="18" charset="0"/>
              </a:rPr>
              <a:t>LITERATURE REVIEW</a:t>
            </a:r>
            <a:endParaRPr lang="en-IN" sz="4000" dirty="0">
              <a:solidFill>
                <a:schemeClr val="bg1"/>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18" name="Table 18">
            <a:extLst>
              <a:ext uri="{FF2B5EF4-FFF2-40B4-BE49-F238E27FC236}">
                <a16:creationId xmlns:a16="http://schemas.microsoft.com/office/drawing/2014/main" id="{5F0B12FE-146D-44C3-B9C2-6958802697E6}"/>
              </a:ext>
            </a:extLst>
          </p:cNvPr>
          <p:cNvGraphicFramePr>
            <a:graphicFrameLocks noGrp="1"/>
          </p:cNvGraphicFramePr>
          <p:nvPr>
            <p:extLst>
              <p:ext uri="{D42A27DB-BD31-4B8C-83A1-F6EECF244321}">
                <p14:modId xmlns:p14="http://schemas.microsoft.com/office/powerpoint/2010/main" val="3677675974"/>
              </p:ext>
            </p:extLst>
          </p:nvPr>
        </p:nvGraphicFramePr>
        <p:xfrm>
          <a:off x="358393" y="1967474"/>
          <a:ext cx="11475213" cy="2923051"/>
        </p:xfrm>
        <a:graphic>
          <a:graphicData uri="http://schemas.openxmlformats.org/drawingml/2006/table">
            <a:tbl>
              <a:tblPr firstRow="1" bandRow="1">
                <a:tableStyleId>{C083E6E3-FA7D-4D7B-A595-EF9225AFEA82}</a:tableStyleId>
              </a:tblPr>
              <a:tblGrid>
                <a:gridCol w="618985">
                  <a:extLst>
                    <a:ext uri="{9D8B030D-6E8A-4147-A177-3AD203B41FA5}">
                      <a16:colId xmlns:a16="http://schemas.microsoft.com/office/drawing/2014/main" val="2811557077"/>
                    </a:ext>
                  </a:extLst>
                </a:gridCol>
                <a:gridCol w="3207291">
                  <a:extLst>
                    <a:ext uri="{9D8B030D-6E8A-4147-A177-3AD203B41FA5}">
                      <a16:colId xmlns:a16="http://schemas.microsoft.com/office/drawing/2014/main" val="1213548030"/>
                    </a:ext>
                  </a:extLst>
                </a:gridCol>
                <a:gridCol w="3036163">
                  <a:extLst>
                    <a:ext uri="{9D8B030D-6E8A-4147-A177-3AD203B41FA5}">
                      <a16:colId xmlns:a16="http://schemas.microsoft.com/office/drawing/2014/main" val="1576904105"/>
                    </a:ext>
                  </a:extLst>
                </a:gridCol>
                <a:gridCol w="2459114">
                  <a:extLst>
                    <a:ext uri="{9D8B030D-6E8A-4147-A177-3AD203B41FA5}">
                      <a16:colId xmlns:a16="http://schemas.microsoft.com/office/drawing/2014/main" val="3537957556"/>
                    </a:ext>
                  </a:extLst>
                </a:gridCol>
                <a:gridCol w="2153660">
                  <a:extLst>
                    <a:ext uri="{9D8B030D-6E8A-4147-A177-3AD203B41FA5}">
                      <a16:colId xmlns:a16="http://schemas.microsoft.com/office/drawing/2014/main" val="103814455"/>
                    </a:ext>
                  </a:extLst>
                </a:gridCol>
              </a:tblGrid>
              <a:tr h="545611">
                <a:tc>
                  <a:txBody>
                    <a:bodyPr/>
                    <a:lstStyle/>
                    <a:p>
                      <a:pPr algn="ctr"/>
                      <a:r>
                        <a:rPr lang="en-US" sz="1200" b="1" dirty="0">
                          <a:solidFill>
                            <a:schemeClr val="tx1"/>
                          </a:solidFill>
                        </a:rPr>
                        <a:t>Sr.</a:t>
                      </a:r>
                    </a:p>
                    <a:p>
                      <a:pPr algn="ctr"/>
                      <a:r>
                        <a:rPr lang="en-US" sz="1200" b="1" dirty="0">
                          <a:solidFill>
                            <a:schemeClr val="tx1"/>
                          </a:solidFill>
                        </a:rPr>
                        <a:t>No.</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NAME OF ARTICLE</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ADVANTAGES </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DISADVANTAGES</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FUTURE SCOPE</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0162430"/>
                  </a:ext>
                </a:extLst>
              </a:tr>
              <a:tr h="1050165">
                <a:tc>
                  <a:txBody>
                    <a:bodyPr/>
                    <a:lstStyle/>
                    <a:p>
                      <a:r>
                        <a:rPr lang="en-US" b="1" dirty="0">
                          <a:solidFill>
                            <a:schemeClr val="tx1"/>
                          </a:solidFill>
                        </a:rPr>
                        <a:t>9.</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Implementation and Evaluation of a Traffic Light Assistance System Based on V2I Communication in a Simulation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Information about congestion provided continuously during travel.</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Optimal speed regulation of vehicles during travel.</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Efficient in reducing accidents.</a:t>
                      </a:r>
                    </a:p>
                    <a:p>
                      <a:endParaRPr 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Implementation restricted to urban areas only.</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Costlier project to be implemented and maintained.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The development of a new scenario with traffic lights and attached RSU in order to directly communicate with vehicles will follow in future work.</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209062"/>
                  </a:ext>
                </a:extLst>
              </a:tr>
              <a:tr h="1050165">
                <a:tc>
                  <a:txBody>
                    <a:bodyPr/>
                    <a:lstStyle/>
                    <a:p>
                      <a:r>
                        <a:rPr lang="en-US" b="1" dirty="0">
                          <a:solidFill>
                            <a:schemeClr val="tx1"/>
                          </a:solidFill>
                        </a:rPr>
                        <a:t>10.</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A UAV Traffic Management System for India: Requirement and Preliminary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(07 November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dirty="0">
                        <a:solidFill>
                          <a:schemeClr val="tx1"/>
                        </a:solidFill>
                        <a:latin typeface="Times New Roman" panose="02020603050405020304" pitchFamily="18" charset="0"/>
                        <a:cs typeface="Times New Roman" panose="02020603050405020304" pitchFamily="18" charset="0"/>
                      </a:endParaRPr>
                    </a:p>
                    <a:p>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a:solidFill>
                            <a:schemeClr val="tx1"/>
                          </a:solidFill>
                          <a:latin typeface="Times New Roman" panose="02020603050405020304" pitchFamily="18" charset="0"/>
                          <a:cs typeface="Times New Roman" panose="02020603050405020304" pitchFamily="18" charset="0"/>
                        </a:rPr>
                        <a:t>Use of UAV’s for traffic surveillance, instead of traffic police.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a:solidFill>
                            <a:schemeClr val="tx1"/>
                          </a:solidFill>
                          <a:latin typeface="Times New Roman" panose="02020603050405020304" pitchFamily="18" charset="0"/>
                          <a:cs typeface="Times New Roman" panose="02020603050405020304" pitchFamily="18" charset="0"/>
                        </a:rPr>
                        <a:t>Complete automated based system controlling</a:t>
                      </a:r>
                    </a:p>
                    <a:p>
                      <a:pPr marL="228600" indent="-228600">
                        <a:buAutoNum type="arabicPeriod"/>
                      </a:pP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None/>
                      </a:pPr>
                      <a:r>
                        <a:rPr lang="en-US" sz="1200" b="1" dirty="0">
                          <a:solidFill>
                            <a:schemeClr val="tx1"/>
                          </a:solidFill>
                          <a:latin typeface="Times New Roman" panose="02020603050405020304" pitchFamily="18" charset="0"/>
                          <a:cs typeface="Times New Roman" panose="02020603050405020304" pitchFamily="18" charset="0"/>
                        </a:rPr>
                        <a:t>1. </a:t>
                      </a: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This increased UAV usage will cause an ecstatic burden on the airspace resulting in collisions and interference, possibly damaging property and endangering human lives.</a:t>
                      </a:r>
                      <a:r>
                        <a:rPr lang="en-US" sz="1200" b="1" dirty="0">
                          <a:solidFill>
                            <a:schemeClr val="tx1"/>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More secured use of airspace.</a:t>
                      </a:r>
                    </a:p>
                    <a:p>
                      <a:pPr marL="228600" indent="-228600">
                        <a:buAutoNum type="arabicPeriod"/>
                      </a:pPr>
                      <a:r>
                        <a:rPr lang="en-US" sz="1200" b="1" dirty="0">
                          <a:solidFill>
                            <a:schemeClr val="tx1"/>
                          </a:solidFill>
                          <a:latin typeface="Times New Roman" panose="02020603050405020304" pitchFamily="18" charset="0"/>
                          <a:cs typeface="Times New Roman" panose="02020603050405020304" pitchFamily="18" charset="0"/>
                        </a:rPr>
                        <a:t>Specific movement channels for specific drones surveillance.</a:t>
                      </a:r>
                      <a:endParaRPr lang="en-IN"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5148700"/>
                  </a:ext>
                </a:extLst>
              </a:tr>
            </a:tbl>
          </a:graphicData>
        </a:graphic>
      </p:graphicFrame>
    </p:spTree>
    <p:extLst>
      <p:ext uri="{BB962C8B-B14F-4D97-AF65-F5344CB8AC3E}">
        <p14:creationId xmlns:p14="http://schemas.microsoft.com/office/powerpoint/2010/main" val="2038095384"/>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E34B-CBAC-455F-B987-E6E3D0FFF62E}"/>
              </a:ext>
            </a:extLst>
          </p:cNvPr>
          <p:cNvSpPr>
            <a:spLocks noGrp="1"/>
          </p:cNvSpPr>
          <p:nvPr>
            <p:ph type="title"/>
          </p:nvPr>
        </p:nvSpPr>
        <p:spPr>
          <a:xfrm>
            <a:off x="0" y="0"/>
            <a:ext cx="121920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COMPONENTS AND TOOLS</a:t>
            </a:r>
            <a:endParaRPr lang="en-IN" sz="4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1EBEDB8-804E-42DA-93D2-14B725AAB6ED}"/>
              </a:ext>
            </a:extLst>
          </p:cNvPr>
          <p:cNvPicPr>
            <a:picLocks noChangeAspect="1"/>
          </p:cNvPicPr>
          <p:nvPr/>
        </p:nvPicPr>
        <p:blipFill rotWithShape="1">
          <a:blip r:embed="rId2">
            <a:extLst>
              <a:ext uri="{28A0092B-C50C-407E-A947-70E740481C1C}">
                <a14:useLocalDpi xmlns:a14="http://schemas.microsoft.com/office/drawing/2010/main" val="0"/>
              </a:ext>
            </a:extLst>
          </a:blip>
          <a:srcRect l="10282" t="2317" r="9064" b="4902"/>
          <a:stretch/>
        </p:blipFill>
        <p:spPr>
          <a:xfrm>
            <a:off x="195308" y="1690688"/>
            <a:ext cx="3870664" cy="4452660"/>
          </a:xfrm>
          <a:prstGeom prst="rect">
            <a:avLst/>
          </a:prstGeom>
        </p:spPr>
      </p:pic>
      <p:sp>
        <p:nvSpPr>
          <p:cNvPr id="5" name="TextBox 4">
            <a:extLst>
              <a:ext uri="{FF2B5EF4-FFF2-40B4-BE49-F238E27FC236}">
                <a16:creationId xmlns:a16="http://schemas.microsoft.com/office/drawing/2014/main" id="{1C64D04A-DE6E-4372-ADE9-8847A5793483}"/>
              </a:ext>
            </a:extLst>
          </p:cNvPr>
          <p:cNvSpPr txBox="1"/>
          <p:nvPr/>
        </p:nvSpPr>
        <p:spPr>
          <a:xfrm>
            <a:off x="4891596" y="2352556"/>
            <a:ext cx="5690587" cy="461665"/>
          </a:xfrm>
          <a:prstGeom prst="rect">
            <a:avLst/>
          </a:prstGeom>
          <a:noFill/>
        </p:spPr>
        <p:txBody>
          <a:bodyPr wrap="square" rtlCol="0">
            <a:spAutoFit/>
          </a:bodyPr>
          <a:lstStyle/>
          <a:p>
            <a:r>
              <a:rPr lang="en-US" sz="2400" dirty="0">
                <a:latin typeface="Agency FB" panose="020B0503020202020204" pitchFamily="34" charset="0"/>
              </a:rPr>
              <a:t>NUCLEO STM32F446-RE DEVELOPMENT BOARD </a:t>
            </a:r>
            <a:endParaRPr lang="en-IN" sz="2400" dirty="0">
              <a:latin typeface="Agency FB" panose="020B0503020202020204" pitchFamily="34" charset="0"/>
            </a:endParaRPr>
          </a:p>
        </p:txBody>
      </p:sp>
      <p:sp>
        <p:nvSpPr>
          <p:cNvPr id="6" name="TextBox 5">
            <a:extLst>
              <a:ext uri="{FF2B5EF4-FFF2-40B4-BE49-F238E27FC236}">
                <a16:creationId xmlns:a16="http://schemas.microsoft.com/office/drawing/2014/main" id="{44D1390D-910D-4F16-B1C7-BBAA88462501}"/>
              </a:ext>
            </a:extLst>
          </p:cNvPr>
          <p:cNvSpPr txBox="1"/>
          <p:nvPr/>
        </p:nvSpPr>
        <p:spPr>
          <a:xfrm>
            <a:off x="4891596" y="2814221"/>
            <a:ext cx="6903128" cy="3139321"/>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latin typeface="Eras Light ITC" panose="020B0402030504020804" pitchFamily="34" charset="0"/>
              </a:rPr>
              <a:t>ARM CORTEX-M4 CORE AT 180MHz</a:t>
            </a:r>
          </a:p>
          <a:p>
            <a:pPr marL="342900" indent="-342900">
              <a:buFont typeface="Courier New" panose="02070309020205020404" pitchFamily="49" charset="0"/>
              <a:buChar char="o"/>
            </a:pPr>
            <a:r>
              <a:rPr lang="en-US" sz="2000" dirty="0">
                <a:latin typeface="Eras Light ITC" panose="020B0402030504020804" pitchFamily="34" charset="0"/>
              </a:rPr>
              <a:t>32 BIT MICROCONTROLLER</a:t>
            </a:r>
          </a:p>
          <a:p>
            <a:pPr marL="342900" indent="-342900">
              <a:buFont typeface="Courier New" panose="02070309020205020404" pitchFamily="49" charset="0"/>
              <a:buChar char="o"/>
            </a:pPr>
            <a:r>
              <a:rPr lang="en-US" sz="2000" dirty="0">
                <a:latin typeface="Eras Light ITC" panose="020B0402030504020804" pitchFamily="34" charset="0"/>
              </a:rPr>
              <a:t>64 PORT PINS</a:t>
            </a:r>
          </a:p>
          <a:p>
            <a:pPr marL="342900" indent="-342900">
              <a:buFont typeface="Courier New" panose="02070309020205020404" pitchFamily="49" charset="0"/>
              <a:buChar char="o"/>
            </a:pPr>
            <a:r>
              <a:rPr lang="en-US" sz="2000" dirty="0">
                <a:latin typeface="Eras Light ITC" panose="020B0402030504020804" pitchFamily="34" charset="0"/>
              </a:rPr>
              <a:t>512KB OF FLASH MEMORY AND 128KB SRAM</a:t>
            </a:r>
          </a:p>
          <a:p>
            <a:pPr marL="342900" indent="-342900">
              <a:buFont typeface="Courier New" panose="02070309020205020404" pitchFamily="49" charset="0"/>
              <a:buChar char="o"/>
            </a:pPr>
            <a:r>
              <a:rPr lang="en-US" sz="2000" dirty="0">
                <a:latin typeface="Eras Light ITC" panose="020B0402030504020804" pitchFamily="34" charset="0"/>
              </a:rPr>
              <a:t>CONNECTION THROUGH USB TYPE-A TO MINI-B CABLE</a:t>
            </a:r>
          </a:p>
          <a:p>
            <a:endParaRPr lang="en-US" sz="2000" dirty="0">
              <a:latin typeface="Eras Light ITC" panose="020B0402030504020804" pitchFamily="34" charset="0"/>
            </a:endParaRPr>
          </a:p>
          <a:p>
            <a:r>
              <a:rPr lang="en-US" sz="2000" dirty="0">
                <a:latin typeface="Eras Light ITC" panose="020B0402030504020804" pitchFamily="34" charset="0"/>
              </a:rPr>
              <a:t>DEVELOPMENT TOOLS:</a:t>
            </a:r>
          </a:p>
          <a:p>
            <a:pPr marL="342900" indent="-342900">
              <a:buFont typeface="Courier New" panose="02070309020205020404" pitchFamily="49" charset="0"/>
              <a:buChar char="o"/>
            </a:pPr>
            <a:r>
              <a:rPr lang="en-IN" sz="2000" i="0" dirty="0">
                <a:effectLst/>
                <a:latin typeface="Eras Light ITC" panose="020B0402030504020804" pitchFamily="34" charset="0"/>
              </a:rPr>
              <a:t>STM32CubeIDE</a:t>
            </a:r>
            <a:endParaRPr lang="en-US" sz="2000" i="0" dirty="0">
              <a:effectLst/>
              <a:latin typeface="Eras Light ITC" panose="020B0402030504020804" pitchFamily="34" charset="0"/>
            </a:endParaRPr>
          </a:p>
          <a:p>
            <a:pPr marL="342900" indent="-342900">
              <a:buFont typeface="Courier New" panose="02070309020205020404" pitchFamily="49" charset="0"/>
              <a:buChar char="o"/>
            </a:pPr>
            <a:r>
              <a:rPr lang="en-IN" sz="2000" i="0" dirty="0">
                <a:effectLst/>
                <a:latin typeface="Eras Light ITC" panose="020B0402030504020804" pitchFamily="34" charset="0"/>
              </a:rPr>
              <a:t>STM32CubeMX</a:t>
            </a:r>
          </a:p>
          <a:p>
            <a:endParaRPr lang="en-IN" dirty="0"/>
          </a:p>
        </p:txBody>
      </p:sp>
      <p:sp>
        <p:nvSpPr>
          <p:cNvPr id="8" name="Rectangle 7">
            <a:extLst>
              <a:ext uri="{FF2B5EF4-FFF2-40B4-BE49-F238E27FC236}">
                <a16:creationId xmlns:a16="http://schemas.microsoft.com/office/drawing/2014/main" id="{D5460511-0557-4033-A2CD-E6D670067E56}"/>
              </a:ext>
            </a:extLst>
          </p:cNvPr>
          <p:cNvSpPr/>
          <p:nvPr/>
        </p:nvSpPr>
        <p:spPr>
          <a:xfrm>
            <a:off x="0" y="1407110"/>
            <a:ext cx="11576482" cy="49404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18EBCF3-7F28-4FB1-AE16-BD70D57F486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4377" y="2116221"/>
            <a:ext cx="4114407" cy="2296375"/>
          </a:xfrm>
          <a:prstGeom prst="rect">
            <a:avLst/>
          </a:prstGeom>
        </p:spPr>
      </p:pic>
      <p:sp>
        <p:nvSpPr>
          <p:cNvPr id="11" name="TextBox 10">
            <a:extLst>
              <a:ext uri="{FF2B5EF4-FFF2-40B4-BE49-F238E27FC236}">
                <a16:creationId xmlns:a16="http://schemas.microsoft.com/office/drawing/2014/main" id="{ACE4F2D7-8DCD-49E8-BA54-19A9E2C193CD}"/>
              </a:ext>
            </a:extLst>
          </p:cNvPr>
          <p:cNvSpPr txBox="1"/>
          <p:nvPr/>
        </p:nvSpPr>
        <p:spPr>
          <a:xfrm>
            <a:off x="5158318" y="1775476"/>
            <a:ext cx="6196221" cy="584775"/>
          </a:xfrm>
          <a:prstGeom prst="rect">
            <a:avLst/>
          </a:prstGeom>
          <a:noFill/>
        </p:spPr>
        <p:txBody>
          <a:bodyPr wrap="square" rtlCol="0">
            <a:spAutoFit/>
          </a:bodyPr>
          <a:lstStyle/>
          <a:p>
            <a:r>
              <a:rPr lang="en-US" sz="3200" dirty="0">
                <a:latin typeface="Agency FB" panose="020B0503020202020204" pitchFamily="34" charset="0"/>
              </a:rPr>
              <a:t>IR SENSOR </a:t>
            </a:r>
            <a:endParaRPr lang="en-IN" sz="3200" dirty="0">
              <a:latin typeface="Agency FB" panose="020B0503020202020204" pitchFamily="34" charset="0"/>
            </a:endParaRPr>
          </a:p>
        </p:txBody>
      </p:sp>
      <p:sp>
        <p:nvSpPr>
          <p:cNvPr id="12" name="TextBox 11">
            <a:extLst>
              <a:ext uri="{FF2B5EF4-FFF2-40B4-BE49-F238E27FC236}">
                <a16:creationId xmlns:a16="http://schemas.microsoft.com/office/drawing/2014/main" id="{6F264874-2933-46A9-84B9-6BF5603A0150}"/>
              </a:ext>
            </a:extLst>
          </p:cNvPr>
          <p:cNvSpPr txBox="1"/>
          <p:nvPr/>
        </p:nvSpPr>
        <p:spPr>
          <a:xfrm>
            <a:off x="5158317" y="2459115"/>
            <a:ext cx="6636407" cy="2554545"/>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latin typeface="Eras Light ITC" panose="020B0402030504020804" pitchFamily="34" charset="0"/>
              </a:rPr>
              <a:t>TRANSMITTER</a:t>
            </a:r>
          </a:p>
          <a:p>
            <a:pPr marL="342900" indent="-342900">
              <a:buFont typeface="Courier New" panose="02070309020205020404" pitchFamily="49" charset="0"/>
              <a:buChar char="o"/>
            </a:pPr>
            <a:r>
              <a:rPr lang="en-US" sz="2000" dirty="0">
                <a:latin typeface="Eras Light ITC" panose="020B0402030504020804" pitchFamily="34" charset="0"/>
              </a:rPr>
              <a:t>RECEIVER</a:t>
            </a:r>
          </a:p>
          <a:p>
            <a:pPr marL="342900" indent="-342900">
              <a:buFont typeface="Courier New" panose="02070309020205020404" pitchFamily="49" charset="0"/>
              <a:buChar char="o"/>
            </a:pPr>
            <a:r>
              <a:rPr lang="en-US" sz="2000" dirty="0">
                <a:latin typeface="Eras Light ITC" panose="020B0402030504020804" pitchFamily="34" charset="0"/>
              </a:rPr>
              <a:t>POTENTIOMETER</a:t>
            </a:r>
          </a:p>
          <a:p>
            <a:pPr marL="342900" indent="-342900">
              <a:buFont typeface="Courier New" panose="02070309020205020404" pitchFamily="49" charset="0"/>
              <a:buChar char="o"/>
            </a:pPr>
            <a:r>
              <a:rPr lang="en-US" sz="2000" dirty="0">
                <a:latin typeface="Eras Light ITC" panose="020B0402030504020804" pitchFamily="34" charset="0"/>
              </a:rPr>
              <a:t>INTEGRATED CIRCUIT</a:t>
            </a:r>
          </a:p>
          <a:p>
            <a:pPr marL="342900" indent="-342900">
              <a:buFont typeface="Courier New" panose="02070309020205020404" pitchFamily="49" charset="0"/>
              <a:buChar char="o"/>
            </a:pPr>
            <a:r>
              <a:rPr lang="en-US" sz="2000" dirty="0">
                <a:latin typeface="Eras Light ITC" panose="020B0402030504020804" pitchFamily="34" charset="0"/>
              </a:rPr>
              <a:t>3 PINS</a:t>
            </a:r>
          </a:p>
          <a:p>
            <a:r>
              <a:rPr lang="en-US" sz="2000" dirty="0">
                <a:latin typeface="Eras Light ITC" panose="020B0402030504020804" pitchFamily="34" charset="0"/>
              </a:rPr>
              <a:t>        </a:t>
            </a:r>
            <a:r>
              <a:rPr lang="en-US" sz="2000" dirty="0">
                <a:solidFill>
                  <a:schemeClr val="accent1">
                    <a:lumMod val="60000"/>
                    <a:lumOff val="40000"/>
                  </a:schemeClr>
                </a:solidFill>
                <a:latin typeface="Eras Light ITC" panose="020B0402030504020804" pitchFamily="34" charset="0"/>
              </a:rPr>
              <a:t>.VCC – POWER SUPPLY</a:t>
            </a:r>
          </a:p>
          <a:p>
            <a:r>
              <a:rPr lang="en-US" sz="2000" dirty="0">
                <a:solidFill>
                  <a:schemeClr val="accent1">
                    <a:lumMod val="60000"/>
                    <a:lumOff val="40000"/>
                  </a:schemeClr>
                </a:solidFill>
                <a:latin typeface="Eras Light ITC" panose="020B0402030504020804" pitchFamily="34" charset="0"/>
              </a:rPr>
              <a:t>        .GND – GROUND PIN</a:t>
            </a:r>
          </a:p>
          <a:p>
            <a:r>
              <a:rPr lang="en-US" sz="2000" dirty="0">
                <a:solidFill>
                  <a:schemeClr val="accent1">
                    <a:lumMod val="60000"/>
                    <a:lumOff val="40000"/>
                  </a:schemeClr>
                </a:solidFill>
                <a:latin typeface="Eras Light ITC" panose="020B0402030504020804" pitchFamily="34" charset="0"/>
              </a:rPr>
              <a:t>        .OUT- OUTPUT PIN WITH OUTPUT OF 1 AND 0</a:t>
            </a:r>
            <a:endParaRPr lang="en-IN" sz="2000" dirty="0">
              <a:solidFill>
                <a:schemeClr val="accent1">
                  <a:lumMod val="60000"/>
                  <a:lumOff val="40000"/>
                </a:schemeClr>
              </a:solidFill>
              <a:latin typeface="Eras Light ITC" panose="020B0402030504020804" pitchFamily="34" charset="0"/>
            </a:endParaRPr>
          </a:p>
        </p:txBody>
      </p:sp>
      <p:sp>
        <p:nvSpPr>
          <p:cNvPr id="14" name="Rectangle 13">
            <a:extLst>
              <a:ext uri="{FF2B5EF4-FFF2-40B4-BE49-F238E27FC236}">
                <a16:creationId xmlns:a16="http://schemas.microsoft.com/office/drawing/2014/main" id="{4F8CC50D-4939-46C5-9464-4498C55A4557}"/>
              </a:ext>
            </a:extLst>
          </p:cNvPr>
          <p:cNvSpPr/>
          <p:nvPr/>
        </p:nvSpPr>
        <p:spPr>
          <a:xfrm>
            <a:off x="195308" y="1407110"/>
            <a:ext cx="11026657" cy="53325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6B840E66-CF4F-4F99-89F4-402E8916B31B}"/>
              </a:ext>
            </a:extLst>
          </p:cNvPr>
          <p:cNvPicPr>
            <a:picLocks noChangeAspect="1"/>
          </p:cNvPicPr>
          <p:nvPr/>
        </p:nvPicPr>
        <p:blipFill>
          <a:blip r:embed="rId5"/>
          <a:stretch>
            <a:fillRect/>
          </a:stretch>
        </p:blipFill>
        <p:spPr>
          <a:xfrm>
            <a:off x="437474" y="2154927"/>
            <a:ext cx="4720843" cy="3058104"/>
          </a:xfrm>
          <a:prstGeom prst="rect">
            <a:avLst/>
          </a:prstGeom>
        </p:spPr>
      </p:pic>
      <p:sp>
        <p:nvSpPr>
          <p:cNvPr id="16" name="TextBox 15">
            <a:extLst>
              <a:ext uri="{FF2B5EF4-FFF2-40B4-BE49-F238E27FC236}">
                <a16:creationId xmlns:a16="http://schemas.microsoft.com/office/drawing/2014/main" id="{67EDA1B5-D0A7-4106-8A89-1D0AB1FCF7B5}"/>
              </a:ext>
            </a:extLst>
          </p:cNvPr>
          <p:cNvSpPr txBox="1"/>
          <p:nvPr/>
        </p:nvSpPr>
        <p:spPr>
          <a:xfrm>
            <a:off x="6651965" y="2033090"/>
            <a:ext cx="4039339" cy="523220"/>
          </a:xfrm>
          <a:prstGeom prst="rect">
            <a:avLst/>
          </a:prstGeom>
          <a:noFill/>
        </p:spPr>
        <p:txBody>
          <a:bodyPr wrap="square" rtlCol="0">
            <a:spAutoFit/>
          </a:bodyPr>
          <a:lstStyle/>
          <a:p>
            <a:r>
              <a:rPr lang="en-US" sz="2800" dirty="0">
                <a:latin typeface="Agency FB" panose="020B0503020202020204" pitchFamily="34" charset="0"/>
              </a:rPr>
              <a:t>TRAFFIC SIGNAL</a:t>
            </a:r>
            <a:endParaRPr lang="en-IN" sz="2800" dirty="0">
              <a:latin typeface="Agency FB" panose="020B0503020202020204" pitchFamily="34" charset="0"/>
            </a:endParaRPr>
          </a:p>
        </p:txBody>
      </p:sp>
      <p:sp>
        <p:nvSpPr>
          <p:cNvPr id="17" name="TextBox 16">
            <a:extLst>
              <a:ext uri="{FF2B5EF4-FFF2-40B4-BE49-F238E27FC236}">
                <a16:creationId xmlns:a16="http://schemas.microsoft.com/office/drawing/2014/main" id="{64B20231-3876-44E3-A512-E6C83C20FADC}"/>
              </a:ext>
            </a:extLst>
          </p:cNvPr>
          <p:cNvSpPr txBox="1"/>
          <p:nvPr/>
        </p:nvSpPr>
        <p:spPr>
          <a:xfrm>
            <a:off x="6729273" y="3429000"/>
            <a:ext cx="4172895" cy="1477328"/>
          </a:xfrm>
          <a:prstGeom prst="rect">
            <a:avLst/>
          </a:prstGeom>
          <a:noFill/>
        </p:spPr>
        <p:txBody>
          <a:bodyPr wrap="square" rtlCol="0">
            <a:spAutoFit/>
          </a:bodyPr>
          <a:lstStyle/>
          <a:p>
            <a:r>
              <a:rPr lang="en-US" dirty="0">
                <a:latin typeface="Eras Light ITC" panose="020B0402030504020804" pitchFamily="34" charset="0"/>
              </a:rPr>
              <a:t>IT HAS 3 LED’S OF COLOUR RED GREEN AND YELLOW EACH OF WHICH HAS A SINGLE PIN TO CONNECT IT WITH DEVELOPPMENT BOARD AND A GROUND PIN</a:t>
            </a:r>
            <a:endParaRPr lang="en-IN" dirty="0">
              <a:latin typeface="Eras Light ITC" panose="020B0402030504020804" pitchFamily="34" charset="0"/>
            </a:endParaRPr>
          </a:p>
        </p:txBody>
      </p:sp>
    </p:spTree>
    <p:extLst>
      <p:ext uri="{BB962C8B-B14F-4D97-AF65-F5344CB8AC3E}">
        <p14:creationId xmlns:p14="http://schemas.microsoft.com/office/powerpoint/2010/main" val="10647135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3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3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3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4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5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5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5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P spid="14" grpId="0" animBg="1"/>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9E1B8-E0BD-4773-9F8A-3B0C02983F7C}"/>
              </a:ext>
            </a:extLst>
          </p:cNvPr>
          <p:cNvSpPr>
            <a:spLocks noGrp="1"/>
          </p:cNvSpPr>
          <p:nvPr>
            <p:ph type="title"/>
          </p:nvPr>
        </p:nvSpPr>
        <p:spPr>
          <a:xfrm>
            <a:off x="-1" y="1"/>
            <a:ext cx="12191997" cy="1060216"/>
          </a:xfrm>
        </p:spPr>
        <p:txBody>
          <a:bodyPr>
            <a:normAutofit/>
          </a:bodyPr>
          <a:lstStyle/>
          <a:p>
            <a:pPr algn="ctr"/>
            <a:r>
              <a:rPr lang="en-US" sz="5400" dirty="0">
                <a:latin typeface="Times New Roman" panose="02020603050405020304" pitchFamily="18" charset="0"/>
                <a:cs typeface="Times New Roman" panose="02020603050405020304" pitchFamily="18" charset="0"/>
              </a:rPr>
              <a:t>    </a:t>
            </a:r>
            <a:r>
              <a:rPr lang="en-US" sz="4000" dirty="0">
                <a:highlight>
                  <a:srgbClr val="000000"/>
                </a:highlight>
                <a:latin typeface="Times New Roman" panose="02020603050405020304" pitchFamily="18" charset="0"/>
                <a:cs typeface="Times New Roman" panose="02020603050405020304" pitchFamily="18" charset="0"/>
              </a:rPr>
              <a:t>PROCESS FLOWCHART</a:t>
            </a:r>
            <a:endParaRPr lang="en-IN" sz="4000" dirty="0">
              <a:highlight>
                <a:srgbClr val="000000"/>
              </a:highligh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8E99E57-7860-455B-B68D-0F2E2ECBA8B7}"/>
              </a:ext>
            </a:extLst>
          </p:cNvPr>
          <p:cNvSpPr/>
          <p:nvPr/>
        </p:nvSpPr>
        <p:spPr>
          <a:xfrm>
            <a:off x="0" y="941027"/>
            <a:ext cx="12192000" cy="595247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9319B14-5773-4E15-8C70-89566EF19271}"/>
              </a:ext>
            </a:extLst>
          </p:cNvPr>
          <p:cNvSpPr/>
          <p:nvPr/>
        </p:nvSpPr>
        <p:spPr>
          <a:xfrm>
            <a:off x="69543" y="974321"/>
            <a:ext cx="2682536" cy="58148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4CC57322-F45D-495A-B03E-B754546242BB}"/>
              </a:ext>
            </a:extLst>
          </p:cNvPr>
          <p:cNvSpPr/>
          <p:nvPr/>
        </p:nvSpPr>
        <p:spPr>
          <a:xfrm>
            <a:off x="3004718" y="974319"/>
            <a:ext cx="2880806" cy="58148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B3710726-7CEA-418E-9EAC-9E8F1C6A84A4}"/>
              </a:ext>
            </a:extLst>
          </p:cNvPr>
          <p:cNvSpPr/>
          <p:nvPr/>
        </p:nvSpPr>
        <p:spPr>
          <a:xfrm>
            <a:off x="6138163" y="967656"/>
            <a:ext cx="2880807" cy="58148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051BC1CB-D9F0-406C-8508-462A50826B1C}"/>
              </a:ext>
            </a:extLst>
          </p:cNvPr>
          <p:cNvSpPr/>
          <p:nvPr/>
        </p:nvSpPr>
        <p:spPr>
          <a:xfrm>
            <a:off x="9254967" y="974319"/>
            <a:ext cx="2792028" cy="58148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E487DD55-8845-44D9-8E83-8670784F3E38}"/>
              </a:ext>
            </a:extLst>
          </p:cNvPr>
          <p:cNvSpPr/>
          <p:nvPr/>
        </p:nvSpPr>
        <p:spPr>
          <a:xfrm>
            <a:off x="145005" y="1038687"/>
            <a:ext cx="1531395" cy="1865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SENSOR1</a:t>
            </a:r>
            <a:endParaRPr lang="en-IN" dirty="0"/>
          </a:p>
        </p:txBody>
      </p:sp>
      <p:cxnSp>
        <p:nvCxnSpPr>
          <p:cNvPr id="5" name="Straight Arrow Connector 4">
            <a:extLst>
              <a:ext uri="{FF2B5EF4-FFF2-40B4-BE49-F238E27FC236}">
                <a16:creationId xmlns:a16="http://schemas.microsoft.com/office/drawing/2014/main" id="{AA5D9A40-3DA8-4911-9966-C99C9095B70F}"/>
              </a:ext>
            </a:extLst>
          </p:cNvPr>
          <p:cNvCxnSpPr>
            <a:cxnSpLocks/>
          </p:cNvCxnSpPr>
          <p:nvPr/>
        </p:nvCxnSpPr>
        <p:spPr>
          <a:xfrm flipH="1">
            <a:off x="744426" y="1216153"/>
            <a:ext cx="1" cy="2297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Rectangle 27">
            <a:extLst>
              <a:ext uri="{FF2B5EF4-FFF2-40B4-BE49-F238E27FC236}">
                <a16:creationId xmlns:a16="http://schemas.microsoft.com/office/drawing/2014/main" id="{C6B7B1F8-2463-4EF0-91DC-C7A687A4221A}"/>
              </a:ext>
            </a:extLst>
          </p:cNvPr>
          <p:cNvSpPr/>
          <p:nvPr/>
        </p:nvSpPr>
        <p:spPr>
          <a:xfrm>
            <a:off x="154989" y="2566468"/>
            <a:ext cx="1531392" cy="2477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SENSOR2</a:t>
            </a:r>
            <a:endParaRPr lang="en-IN" dirty="0"/>
          </a:p>
        </p:txBody>
      </p:sp>
      <p:cxnSp>
        <p:nvCxnSpPr>
          <p:cNvPr id="29" name="Straight Arrow Connector 28">
            <a:extLst>
              <a:ext uri="{FF2B5EF4-FFF2-40B4-BE49-F238E27FC236}">
                <a16:creationId xmlns:a16="http://schemas.microsoft.com/office/drawing/2014/main" id="{A6F084B6-FD16-4026-808C-EB79614A92A8}"/>
              </a:ext>
            </a:extLst>
          </p:cNvPr>
          <p:cNvCxnSpPr>
            <a:cxnSpLocks/>
          </p:cNvCxnSpPr>
          <p:nvPr/>
        </p:nvCxnSpPr>
        <p:spPr>
          <a:xfrm>
            <a:off x="744425" y="2814220"/>
            <a:ext cx="0" cy="23110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0" name="Rectangle 29">
            <a:extLst>
              <a:ext uri="{FF2B5EF4-FFF2-40B4-BE49-F238E27FC236}">
                <a16:creationId xmlns:a16="http://schemas.microsoft.com/office/drawing/2014/main" id="{3F38B719-4AB8-477D-A10C-A75B792B9741}"/>
              </a:ext>
            </a:extLst>
          </p:cNvPr>
          <p:cNvSpPr/>
          <p:nvPr/>
        </p:nvSpPr>
        <p:spPr>
          <a:xfrm>
            <a:off x="145005" y="4384998"/>
            <a:ext cx="1531388" cy="2477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SENSOR3</a:t>
            </a:r>
            <a:endParaRPr lang="en-IN" dirty="0"/>
          </a:p>
        </p:txBody>
      </p:sp>
      <p:sp>
        <p:nvSpPr>
          <p:cNvPr id="13" name="Diamond 12">
            <a:extLst>
              <a:ext uri="{FF2B5EF4-FFF2-40B4-BE49-F238E27FC236}">
                <a16:creationId xmlns:a16="http://schemas.microsoft.com/office/drawing/2014/main" id="{CD3C9317-5777-4BC2-88A9-09726060E21E}"/>
              </a:ext>
            </a:extLst>
          </p:cNvPr>
          <p:cNvSpPr/>
          <p:nvPr/>
        </p:nvSpPr>
        <p:spPr>
          <a:xfrm>
            <a:off x="159982" y="1446240"/>
            <a:ext cx="1168887" cy="87026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IF </a:t>
            </a:r>
            <a:r>
              <a:rPr lang="en-US" sz="900" dirty="0"/>
              <a:t>TRAFFIC SENSED</a:t>
            </a:r>
            <a:endParaRPr lang="en-IN" sz="900" dirty="0"/>
          </a:p>
        </p:txBody>
      </p:sp>
      <p:cxnSp>
        <p:nvCxnSpPr>
          <p:cNvPr id="32" name="Straight Arrow Connector 31">
            <a:extLst>
              <a:ext uri="{FF2B5EF4-FFF2-40B4-BE49-F238E27FC236}">
                <a16:creationId xmlns:a16="http://schemas.microsoft.com/office/drawing/2014/main" id="{E4360F60-A784-4578-AA0D-B58E067D9AE8}"/>
              </a:ext>
            </a:extLst>
          </p:cNvPr>
          <p:cNvCxnSpPr>
            <a:cxnSpLocks/>
          </p:cNvCxnSpPr>
          <p:nvPr/>
        </p:nvCxnSpPr>
        <p:spPr>
          <a:xfrm flipH="1">
            <a:off x="744426" y="2333137"/>
            <a:ext cx="1" cy="23369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a:extLst>
              <a:ext uri="{FF2B5EF4-FFF2-40B4-BE49-F238E27FC236}">
                <a16:creationId xmlns:a16="http://schemas.microsoft.com/office/drawing/2014/main" id="{E1A31E3E-1177-405A-B0E9-4B88DF9DE721}"/>
              </a:ext>
            </a:extLst>
          </p:cNvPr>
          <p:cNvCxnSpPr>
            <a:cxnSpLocks/>
            <a:stCxn id="13" idx="3"/>
          </p:cNvCxnSpPr>
          <p:nvPr/>
        </p:nvCxnSpPr>
        <p:spPr>
          <a:xfrm>
            <a:off x="1328869" y="1881370"/>
            <a:ext cx="49086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6" name="Rectangle: Rounded Corners 15">
            <a:extLst>
              <a:ext uri="{FF2B5EF4-FFF2-40B4-BE49-F238E27FC236}">
                <a16:creationId xmlns:a16="http://schemas.microsoft.com/office/drawing/2014/main" id="{B6EEEE2A-57D0-4FE3-88F5-BB45AA1E2AA3}"/>
              </a:ext>
            </a:extLst>
          </p:cNvPr>
          <p:cNvSpPr/>
          <p:nvPr/>
        </p:nvSpPr>
        <p:spPr>
          <a:xfrm>
            <a:off x="1807528" y="1417361"/>
            <a:ext cx="834501" cy="10259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dirty="0"/>
              <a:t>MINIMUM TIME FOR GREEN PHASE</a:t>
            </a:r>
            <a:endParaRPr lang="en-IN" sz="1000" dirty="0"/>
          </a:p>
        </p:txBody>
      </p:sp>
      <p:sp>
        <p:nvSpPr>
          <p:cNvPr id="34" name="Diamond 33">
            <a:extLst>
              <a:ext uri="{FF2B5EF4-FFF2-40B4-BE49-F238E27FC236}">
                <a16:creationId xmlns:a16="http://schemas.microsoft.com/office/drawing/2014/main" id="{152D286C-8FE8-48B3-961F-5C0675F53884}"/>
              </a:ext>
            </a:extLst>
          </p:cNvPr>
          <p:cNvSpPr/>
          <p:nvPr/>
        </p:nvSpPr>
        <p:spPr>
          <a:xfrm>
            <a:off x="159980" y="3027885"/>
            <a:ext cx="1168889" cy="102590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IF </a:t>
            </a:r>
            <a:r>
              <a:rPr lang="en-US" sz="900" dirty="0"/>
              <a:t>TRAFFIC SENSED</a:t>
            </a:r>
            <a:endParaRPr lang="en-IN" sz="900" dirty="0"/>
          </a:p>
        </p:txBody>
      </p:sp>
      <p:cxnSp>
        <p:nvCxnSpPr>
          <p:cNvPr id="39" name="Straight Arrow Connector 38">
            <a:extLst>
              <a:ext uri="{FF2B5EF4-FFF2-40B4-BE49-F238E27FC236}">
                <a16:creationId xmlns:a16="http://schemas.microsoft.com/office/drawing/2014/main" id="{ED966411-F37B-449D-9DFF-3609D81D721C}"/>
              </a:ext>
            </a:extLst>
          </p:cNvPr>
          <p:cNvCxnSpPr>
            <a:cxnSpLocks/>
          </p:cNvCxnSpPr>
          <p:nvPr/>
        </p:nvCxnSpPr>
        <p:spPr>
          <a:xfrm>
            <a:off x="769761" y="4053793"/>
            <a:ext cx="0" cy="322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1" name="Straight Connector 40">
            <a:extLst>
              <a:ext uri="{FF2B5EF4-FFF2-40B4-BE49-F238E27FC236}">
                <a16:creationId xmlns:a16="http://schemas.microsoft.com/office/drawing/2014/main" id="{260C8FAD-E22C-434F-9D77-F4048DB2E383}"/>
              </a:ext>
            </a:extLst>
          </p:cNvPr>
          <p:cNvCxnSpPr>
            <a:cxnSpLocks/>
            <a:stCxn id="34" idx="3"/>
          </p:cNvCxnSpPr>
          <p:nvPr/>
        </p:nvCxnSpPr>
        <p:spPr>
          <a:xfrm>
            <a:off x="1328869" y="3540839"/>
            <a:ext cx="89591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26685E5C-92E2-4BEB-A1AC-D1756D25C107}"/>
              </a:ext>
            </a:extLst>
          </p:cNvPr>
          <p:cNvCxnSpPr>
            <a:cxnSpLocks/>
            <a:endCxn id="16" idx="2"/>
          </p:cNvCxnSpPr>
          <p:nvPr/>
        </p:nvCxnSpPr>
        <p:spPr>
          <a:xfrm flipV="1">
            <a:off x="2224778" y="2443269"/>
            <a:ext cx="1" cy="109757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1398497C-6E0F-49DE-8703-581C5BBC1EDE}"/>
              </a:ext>
            </a:extLst>
          </p:cNvPr>
          <p:cNvCxnSpPr>
            <a:cxnSpLocks/>
          </p:cNvCxnSpPr>
          <p:nvPr/>
        </p:nvCxnSpPr>
        <p:spPr>
          <a:xfrm>
            <a:off x="778638" y="4632750"/>
            <a:ext cx="0" cy="2766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6" name="Diamond 45">
            <a:extLst>
              <a:ext uri="{FF2B5EF4-FFF2-40B4-BE49-F238E27FC236}">
                <a16:creationId xmlns:a16="http://schemas.microsoft.com/office/drawing/2014/main" id="{22CC571B-E38C-4962-AAEA-8AC4D9675B0C}"/>
              </a:ext>
            </a:extLst>
          </p:cNvPr>
          <p:cNvSpPr/>
          <p:nvPr/>
        </p:nvSpPr>
        <p:spPr>
          <a:xfrm>
            <a:off x="185316" y="4898806"/>
            <a:ext cx="1168889" cy="102590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IF </a:t>
            </a:r>
            <a:r>
              <a:rPr lang="en-US" sz="900" dirty="0"/>
              <a:t>TRAFFIC SENSED</a:t>
            </a:r>
            <a:endParaRPr lang="en-IN" sz="900" dirty="0"/>
          </a:p>
        </p:txBody>
      </p:sp>
      <p:cxnSp>
        <p:nvCxnSpPr>
          <p:cNvPr id="67" name="Straight Arrow Connector 66">
            <a:extLst>
              <a:ext uri="{FF2B5EF4-FFF2-40B4-BE49-F238E27FC236}">
                <a16:creationId xmlns:a16="http://schemas.microsoft.com/office/drawing/2014/main" id="{C3E6F5A8-6872-43BE-BFB8-D11CF7D521CD}"/>
              </a:ext>
            </a:extLst>
          </p:cNvPr>
          <p:cNvCxnSpPr>
            <a:cxnSpLocks/>
          </p:cNvCxnSpPr>
          <p:nvPr/>
        </p:nvCxnSpPr>
        <p:spPr>
          <a:xfrm>
            <a:off x="744425" y="2352802"/>
            <a:ext cx="107530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0" name="Straight Arrow Connector 79">
            <a:extLst>
              <a:ext uri="{FF2B5EF4-FFF2-40B4-BE49-F238E27FC236}">
                <a16:creationId xmlns:a16="http://schemas.microsoft.com/office/drawing/2014/main" id="{E6E500A9-F764-4343-8E45-01111DB98105}"/>
              </a:ext>
            </a:extLst>
          </p:cNvPr>
          <p:cNvCxnSpPr>
            <a:cxnSpLocks/>
            <a:endCxn id="81" idx="1"/>
          </p:cNvCxnSpPr>
          <p:nvPr/>
        </p:nvCxnSpPr>
        <p:spPr>
          <a:xfrm>
            <a:off x="769760" y="4215242"/>
            <a:ext cx="1037768" cy="67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1" name="Rectangle: Rounded Corners 80">
            <a:extLst>
              <a:ext uri="{FF2B5EF4-FFF2-40B4-BE49-F238E27FC236}">
                <a16:creationId xmlns:a16="http://schemas.microsoft.com/office/drawing/2014/main" id="{2E6437E1-85DB-42DD-AA60-22CDBA1196ED}"/>
              </a:ext>
            </a:extLst>
          </p:cNvPr>
          <p:cNvSpPr/>
          <p:nvPr/>
        </p:nvSpPr>
        <p:spPr>
          <a:xfrm>
            <a:off x="1807528" y="3702967"/>
            <a:ext cx="834501" cy="10259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MODERATE</a:t>
            </a:r>
            <a:r>
              <a:rPr lang="en-US" sz="1000" dirty="0"/>
              <a:t> TIME FOR GREEN PHASE</a:t>
            </a:r>
            <a:endParaRPr lang="en-IN" sz="1000" dirty="0"/>
          </a:p>
        </p:txBody>
      </p:sp>
      <p:cxnSp>
        <p:nvCxnSpPr>
          <p:cNvPr id="89" name="Straight Arrow Connector 88">
            <a:extLst>
              <a:ext uri="{FF2B5EF4-FFF2-40B4-BE49-F238E27FC236}">
                <a16:creationId xmlns:a16="http://schemas.microsoft.com/office/drawing/2014/main" id="{5220EA74-5B53-4ADE-AB5E-C03235E687D2}"/>
              </a:ext>
            </a:extLst>
          </p:cNvPr>
          <p:cNvCxnSpPr>
            <a:cxnSpLocks/>
            <a:stCxn id="46" idx="2"/>
          </p:cNvCxnSpPr>
          <p:nvPr/>
        </p:nvCxnSpPr>
        <p:spPr>
          <a:xfrm>
            <a:off x="769761" y="5924714"/>
            <a:ext cx="0" cy="3029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0" name="Rectangle: Rounded Corners 89">
            <a:extLst>
              <a:ext uri="{FF2B5EF4-FFF2-40B4-BE49-F238E27FC236}">
                <a16:creationId xmlns:a16="http://schemas.microsoft.com/office/drawing/2014/main" id="{E384EA4D-826A-4218-8C19-253199163BB6}"/>
              </a:ext>
            </a:extLst>
          </p:cNvPr>
          <p:cNvSpPr/>
          <p:nvPr/>
        </p:nvSpPr>
        <p:spPr>
          <a:xfrm>
            <a:off x="145005" y="6227617"/>
            <a:ext cx="2107524" cy="4914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MAXIMUM</a:t>
            </a:r>
            <a:r>
              <a:rPr lang="en-US" sz="1000" dirty="0"/>
              <a:t> TIME FOR GREEN PHASE</a:t>
            </a:r>
            <a:endParaRPr lang="en-IN" sz="1000" dirty="0"/>
          </a:p>
        </p:txBody>
      </p:sp>
      <p:cxnSp>
        <p:nvCxnSpPr>
          <p:cNvPr id="93" name="Straight Connector 92">
            <a:extLst>
              <a:ext uri="{FF2B5EF4-FFF2-40B4-BE49-F238E27FC236}">
                <a16:creationId xmlns:a16="http://schemas.microsoft.com/office/drawing/2014/main" id="{C92C16AD-9065-433D-A1A7-A4F64A172947}"/>
              </a:ext>
            </a:extLst>
          </p:cNvPr>
          <p:cNvCxnSpPr>
            <a:stCxn id="46" idx="3"/>
          </p:cNvCxnSpPr>
          <p:nvPr/>
        </p:nvCxnSpPr>
        <p:spPr>
          <a:xfrm>
            <a:off x="1354205" y="5411760"/>
            <a:ext cx="796589"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95" name="Straight Arrow Connector 94">
            <a:extLst>
              <a:ext uri="{FF2B5EF4-FFF2-40B4-BE49-F238E27FC236}">
                <a16:creationId xmlns:a16="http://schemas.microsoft.com/office/drawing/2014/main" id="{2930F0B8-E362-4160-85D2-40F63D23166F}"/>
              </a:ext>
            </a:extLst>
          </p:cNvPr>
          <p:cNvCxnSpPr/>
          <p:nvPr/>
        </p:nvCxnSpPr>
        <p:spPr>
          <a:xfrm flipV="1">
            <a:off x="2139518" y="4728875"/>
            <a:ext cx="0" cy="6828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04" name="Picture 103">
            <a:extLst>
              <a:ext uri="{FF2B5EF4-FFF2-40B4-BE49-F238E27FC236}">
                <a16:creationId xmlns:a16="http://schemas.microsoft.com/office/drawing/2014/main" id="{C438F607-7D09-4AC3-902E-80D96687FA82}"/>
              </a:ext>
            </a:extLst>
          </p:cNvPr>
          <p:cNvPicPr>
            <a:picLocks noChangeAspect="1"/>
          </p:cNvPicPr>
          <p:nvPr/>
        </p:nvPicPr>
        <p:blipFill rotWithShape="1">
          <a:blip r:embed="rId2"/>
          <a:srcRect l="18749" t="20667" r="62937" b="10162"/>
          <a:stretch/>
        </p:blipFill>
        <p:spPr>
          <a:xfrm>
            <a:off x="3004717" y="1038687"/>
            <a:ext cx="2752080" cy="5612846"/>
          </a:xfrm>
          <a:prstGeom prst="rect">
            <a:avLst/>
          </a:prstGeom>
        </p:spPr>
      </p:pic>
      <p:pic>
        <p:nvPicPr>
          <p:cNvPr id="105" name="Picture 104">
            <a:extLst>
              <a:ext uri="{FF2B5EF4-FFF2-40B4-BE49-F238E27FC236}">
                <a16:creationId xmlns:a16="http://schemas.microsoft.com/office/drawing/2014/main" id="{EF05F72C-4FA8-41B0-B25B-5DC4C5B782D9}"/>
              </a:ext>
            </a:extLst>
          </p:cNvPr>
          <p:cNvPicPr>
            <a:picLocks noChangeAspect="1"/>
          </p:cNvPicPr>
          <p:nvPr/>
        </p:nvPicPr>
        <p:blipFill rotWithShape="1">
          <a:blip r:embed="rId2"/>
          <a:srcRect l="18749" t="20667" r="62937" b="10162"/>
          <a:stretch/>
        </p:blipFill>
        <p:spPr>
          <a:xfrm>
            <a:off x="6194205" y="1038687"/>
            <a:ext cx="2752080" cy="5612846"/>
          </a:xfrm>
          <a:prstGeom prst="rect">
            <a:avLst/>
          </a:prstGeom>
        </p:spPr>
      </p:pic>
      <p:pic>
        <p:nvPicPr>
          <p:cNvPr id="106" name="Picture 105">
            <a:extLst>
              <a:ext uri="{FF2B5EF4-FFF2-40B4-BE49-F238E27FC236}">
                <a16:creationId xmlns:a16="http://schemas.microsoft.com/office/drawing/2014/main" id="{6298F212-2C6D-48D0-9CB7-B2F49888B5A6}"/>
              </a:ext>
            </a:extLst>
          </p:cNvPr>
          <p:cNvPicPr>
            <a:picLocks noChangeAspect="1"/>
          </p:cNvPicPr>
          <p:nvPr/>
        </p:nvPicPr>
        <p:blipFill rotWithShape="1">
          <a:blip r:embed="rId2"/>
          <a:srcRect l="18749" t="20667" r="62937" b="10162"/>
          <a:stretch/>
        </p:blipFill>
        <p:spPr>
          <a:xfrm>
            <a:off x="9255333" y="1038687"/>
            <a:ext cx="2752080" cy="5612846"/>
          </a:xfrm>
          <a:prstGeom prst="rect">
            <a:avLst/>
          </a:prstGeom>
        </p:spPr>
      </p:pic>
      <p:sp>
        <p:nvSpPr>
          <p:cNvPr id="107" name="Rectangle 106">
            <a:extLst>
              <a:ext uri="{FF2B5EF4-FFF2-40B4-BE49-F238E27FC236}">
                <a16:creationId xmlns:a16="http://schemas.microsoft.com/office/drawing/2014/main" id="{12A58580-EA28-43F9-8DF7-0E5E7F4A7627}"/>
              </a:ext>
            </a:extLst>
          </p:cNvPr>
          <p:cNvSpPr/>
          <p:nvPr/>
        </p:nvSpPr>
        <p:spPr>
          <a:xfrm>
            <a:off x="1882066" y="967655"/>
            <a:ext cx="870012" cy="24849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ROAD1</a:t>
            </a:r>
            <a:endParaRPr lang="en-IN" dirty="0"/>
          </a:p>
        </p:txBody>
      </p:sp>
      <p:sp>
        <p:nvSpPr>
          <p:cNvPr id="108" name="Rectangle 107">
            <a:extLst>
              <a:ext uri="{FF2B5EF4-FFF2-40B4-BE49-F238E27FC236}">
                <a16:creationId xmlns:a16="http://schemas.microsoft.com/office/drawing/2014/main" id="{46409C75-5E9F-4689-B28A-DDD02DABFB2F}"/>
              </a:ext>
            </a:extLst>
          </p:cNvPr>
          <p:cNvSpPr/>
          <p:nvPr/>
        </p:nvSpPr>
        <p:spPr>
          <a:xfrm>
            <a:off x="5015512" y="976698"/>
            <a:ext cx="870012" cy="24849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ROAD2</a:t>
            </a:r>
            <a:endParaRPr lang="en-IN" dirty="0"/>
          </a:p>
        </p:txBody>
      </p:sp>
      <p:sp>
        <p:nvSpPr>
          <p:cNvPr id="109" name="Rectangle 108">
            <a:extLst>
              <a:ext uri="{FF2B5EF4-FFF2-40B4-BE49-F238E27FC236}">
                <a16:creationId xmlns:a16="http://schemas.microsoft.com/office/drawing/2014/main" id="{6CC3552F-DF47-42B8-A6E2-7D8A7282BCCA}"/>
              </a:ext>
            </a:extLst>
          </p:cNvPr>
          <p:cNvSpPr/>
          <p:nvPr/>
        </p:nvSpPr>
        <p:spPr>
          <a:xfrm>
            <a:off x="8158578" y="968221"/>
            <a:ext cx="870012" cy="24849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ROAD3</a:t>
            </a:r>
            <a:endParaRPr lang="en-IN" dirty="0"/>
          </a:p>
        </p:txBody>
      </p:sp>
      <p:sp>
        <p:nvSpPr>
          <p:cNvPr id="110" name="Rectangle 109">
            <a:extLst>
              <a:ext uri="{FF2B5EF4-FFF2-40B4-BE49-F238E27FC236}">
                <a16:creationId xmlns:a16="http://schemas.microsoft.com/office/drawing/2014/main" id="{2B507F72-B456-4412-916D-678ED035C6F2}"/>
              </a:ext>
            </a:extLst>
          </p:cNvPr>
          <p:cNvSpPr/>
          <p:nvPr/>
        </p:nvSpPr>
        <p:spPr>
          <a:xfrm>
            <a:off x="11176983" y="980957"/>
            <a:ext cx="870012" cy="24849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ROAD4</a:t>
            </a:r>
            <a:endParaRPr lang="en-IN" dirty="0"/>
          </a:p>
        </p:txBody>
      </p:sp>
      <p:cxnSp>
        <p:nvCxnSpPr>
          <p:cNvPr id="114" name="Straight Connector 113">
            <a:extLst>
              <a:ext uri="{FF2B5EF4-FFF2-40B4-BE49-F238E27FC236}">
                <a16:creationId xmlns:a16="http://schemas.microsoft.com/office/drawing/2014/main" id="{D56333D2-9080-4484-AC1D-42F9959E544B}"/>
              </a:ext>
            </a:extLst>
          </p:cNvPr>
          <p:cNvCxnSpPr>
            <a:cxnSpLocks/>
          </p:cNvCxnSpPr>
          <p:nvPr/>
        </p:nvCxnSpPr>
        <p:spPr>
          <a:xfrm>
            <a:off x="2642029" y="1903682"/>
            <a:ext cx="225458"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16" name="Straight Connector 115">
            <a:extLst>
              <a:ext uri="{FF2B5EF4-FFF2-40B4-BE49-F238E27FC236}">
                <a16:creationId xmlns:a16="http://schemas.microsoft.com/office/drawing/2014/main" id="{085C5EA7-944C-4AA9-9515-8FE522478430}"/>
              </a:ext>
            </a:extLst>
          </p:cNvPr>
          <p:cNvCxnSpPr/>
          <p:nvPr/>
        </p:nvCxnSpPr>
        <p:spPr>
          <a:xfrm flipV="1">
            <a:off x="2867487" y="1216152"/>
            <a:ext cx="0" cy="687530"/>
          </a:xfrm>
          <a:prstGeom prst="line">
            <a:avLst/>
          </a:prstGeom>
        </p:spPr>
        <p:style>
          <a:lnRef idx="3">
            <a:schemeClr val="accent3"/>
          </a:lnRef>
          <a:fillRef idx="0">
            <a:schemeClr val="accent3"/>
          </a:fillRef>
          <a:effectRef idx="2">
            <a:schemeClr val="accent3"/>
          </a:effectRef>
          <a:fontRef idx="minor">
            <a:schemeClr val="tx1"/>
          </a:fontRef>
        </p:style>
      </p:cxnSp>
      <p:cxnSp>
        <p:nvCxnSpPr>
          <p:cNvPr id="118" name="Straight Arrow Connector 117">
            <a:extLst>
              <a:ext uri="{FF2B5EF4-FFF2-40B4-BE49-F238E27FC236}">
                <a16:creationId xmlns:a16="http://schemas.microsoft.com/office/drawing/2014/main" id="{A81B6EB7-611B-4651-BCBA-CFB391CA4094}"/>
              </a:ext>
            </a:extLst>
          </p:cNvPr>
          <p:cNvCxnSpPr/>
          <p:nvPr/>
        </p:nvCxnSpPr>
        <p:spPr>
          <a:xfrm>
            <a:off x="2867487" y="1216152"/>
            <a:ext cx="23082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9" name="Straight Connector 118">
            <a:extLst>
              <a:ext uri="{FF2B5EF4-FFF2-40B4-BE49-F238E27FC236}">
                <a16:creationId xmlns:a16="http://schemas.microsoft.com/office/drawing/2014/main" id="{6F9AAE70-ADE0-4C4F-B776-3560CA300B16}"/>
              </a:ext>
            </a:extLst>
          </p:cNvPr>
          <p:cNvCxnSpPr>
            <a:cxnSpLocks/>
          </p:cNvCxnSpPr>
          <p:nvPr/>
        </p:nvCxnSpPr>
        <p:spPr>
          <a:xfrm>
            <a:off x="2642029" y="4215242"/>
            <a:ext cx="225458"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6030AC41-1629-45E8-B628-C931A809D1EA}"/>
              </a:ext>
            </a:extLst>
          </p:cNvPr>
          <p:cNvCxnSpPr>
            <a:cxnSpLocks/>
          </p:cNvCxnSpPr>
          <p:nvPr/>
        </p:nvCxnSpPr>
        <p:spPr>
          <a:xfrm flipV="1">
            <a:off x="2860089" y="1881370"/>
            <a:ext cx="0" cy="2333872"/>
          </a:xfrm>
          <a:prstGeom prst="line">
            <a:avLst/>
          </a:prstGeom>
        </p:spPr>
        <p:style>
          <a:lnRef idx="3">
            <a:schemeClr val="accent3"/>
          </a:lnRef>
          <a:fillRef idx="0">
            <a:schemeClr val="accent3"/>
          </a:fillRef>
          <a:effectRef idx="2">
            <a:schemeClr val="accent3"/>
          </a:effectRef>
          <a:fontRef idx="minor">
            <a:schemeClr val="tx1"/>
          </a:fontRef>
        </p:style>
      </p:cxnSp>
      <p:cxnSp>
        <p:nvCxnSpPr>
          <p:cNvPr id="122" name="Straight Connector 121">
            <a:extLst>
              <a:ext uri="{FF2B5EF4-FFF2-40B4-BE49-F238E27FC236}">
                <a16:creationId xmlns:a16="http://schemas.microsoft.com/office/drawing/2014/main" id="{87A2DEFA-B69C-4651-B9FF-ED4B0B3DF5F3}"/>
              </a:ext>
            </a:extLst>
          </p:cNvPr>
          <p:cNvCxnSpPr>
            <a:cxnSpLocks/>
          </p:cNvCxnSpPr>
          <p:nvPr/>
        </p:nvCxnSpPr>
        <p:spPr>
          <a:xfrm>
            <a:off x="2252529" y="6490939"/>
            <a:ext cx="60756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4" name="Straight Connector 123">
            <a:extLst>
              <a:ext uri="{FF2B5EF4-FFF2-40B4-BE49-F238E27FC236}">
                <a16:creationId xmlns:a16="http://schemas.microsoft.com/office/drawing/2014/main" id="{2E004D10-0679-426D-A567-E3C534926777}"/>
              </a:ext>
            </a:extLst>
          </p:cNvPr>
          <p:cNvCxnSpPr>
            <a:cxnSpLocks/>
          </p:cNvCxnSpPr>
          <p:nvPr/>
        </p:nvCxnSpPr>
        <p:spPr>
          <a:xfrm flipV="1">
            <a:off x="2860089" y="4157067"/>
            <a:ext cx="0" cy="2333872"/>
          </a:xfrm>
          <a:prstGeom prst="line">
            <a:avLst/>
          </a:prstGeom>
        </p:spPr>
        <p:style>
          <a:lnRef idx="3">
            <a:schemeClr val="accent3"/>
          </a:lnRef>
          <a:fillRef idx="0">
            <a:schemeClr val="accent3"/>
          </a:fillRef>
          <a:effectRef idx="2">
            <a:schemeClr val="accent3"/>
          </a:effectRef>
          <a:fontRef idx="minor">
            <a:schemeClr val="tx1"/>
          </a:fontRef>
        </p:style>
      </p:cxnSp>
      <p:cxnSp>
        <p:nvCxnSpPr>
          <p:cNvPr id="125" name="Straight Connector 124">
            <a:extLst>
              <a:ext uri="{FF2B5EF4-FFF2-40B4-BE49-F238E27FC236}">
                <a16:creationId xmlns:a16="http://schemas.microsoft.com/office/drawing/2014/main" id="{E8E84BA5-F186-479B-B324-E6C36C6AEBF9}"/>
              </a:ext>
            </a:extLst>
          </p:cNvPr>
          <p:cNvCxnSpPr>
            <a:cxnSpLocks/>
          </p:cNvCxnSpPr>
          <p:nvPr/>
        </p:nvCxnSpPr>
        <p:spPr>
          <a:xfrm>
            <a:off x="5630473" y="1903682"/>
            <a:ext cx="344199"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8" name="Straight Connector 127">
            <a:extLst>
              <a:ext uri="{FF2B5EF4-FFF2-40B4-BE49-F238E27FC236}">
                <a16:creationId xmlns:a16="http://schemas.microsoft.com/office/drawing/2014/main" id="{E2C56262-4F29-41B3-A31F-CA7ABF0E8369}"/>
              </a:ext>
            </a:extLst>
          </p:cNvPr>
          <p:cNvCxnSpPr>
            <a:cxnSpLocks/>
          </p:cNvCxnSpPr>
          <p:nvPr/>
        </p:nvCxnSpPr>
        <p:spPr>
          <a:xfrm>
            <a:off x="5630473" y="4215242"/>
            <a:ext cx="344199"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9" name="Straight Connector 128">
            <a:extLst>
              <a:ext uri="{FF2B5EF4-FFF2-40B4-BE49-F238E27FC236}">
                <a16:creationId xmlns:a16="http://schemas.microsoft.com/office/drawing/2014/main" id="{7057E6EB-95EE-4E0E-9AE9-CB40B42E1B44}"/>
              </a:ext>
            </a:extLst>
          </p:cNvPr>
          <p:cNvCxnSpPr>
            <a:cxnSpLocks/>
          </p:cNvCxnSpPr>
          <p:nvPr/>
        </p:nvCxnSpPr>
        <p:spPr>
          <a:xfrm>
            <a:off x="5257800" y="6473355"/>
            <a:ext cx="716872"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1" name="Straight Connector 130">
            <a:extLst>
              <a:ext uri="{FF2B5EF4-FFF2-40B4-BE49-F238E27FC236}">
                <a16:creationId xmlns:a16="http://schemas.microsoft.com/office/drawing/2014/main" id="{6D84637F-38E6-4785-95ED-533D9B550B4E}"/>
              </a:ext>
            </a:extLst>
          </p:cNvPr>
          <p:cNvCxnSpPr>
            <a:cxnSpLocks/>
          </p:cNvCxnSpPr>
          <p:nvPr/>
        </p:nvCxnSpPr>
        <p:spPr>
          <a:xfrm flipV="1">
            <a:off x="5977631" y="1206967"/>
            <a:ext cx="0" cy="5283972"/>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Arrow Connector 132">
            <a:extLst>
              <a:ext uri="{FF2B5EF4-FFF2-40B4-BE49-F238E27FC236}">
                <a16:creationId xmlns:a16="http://schemas.microsoft.com/office/drawing/2014/main" id="{B8EC63D2-089E-4E68-8D22-7BBB350DBD81}"/>
              </a:ext>
            </a:extLst>
          </p:cNvPr>
          <p:cNvCxnSpPr>
            <a:cxnSpLocks/>
          </p:cNvCxnSpPr>
          <p:nvPr/>
        </p:nvCxnSpPr>
        <p:spPr>
          <a:xfrm>
            <a:off x="5963385" y="1206967"/>
            <a:ext cx="33976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Straight Connector 134">
            <a:extLst>
              <a:ext uri="{FF2B5EF4-FFF2-40B4-BE49-F238E27FC236}">
                <a16:creationId xmlns:a16="http://schemas.microsoft.com/office/drawing/2014/main" id="{181BAC21-F56E-49C6-8CF1-E7BB8FD4C2D5}"/>
              </a:ext>
            </a:extLst>
          </p:cNvPr>
          <p:cNvCxnSpPr>
            <a:cxnSpLocks/>
          </p:cNvCxnSpPr>
          <p:nvPr/>
        </p:nvCxnSpPr>
        <p:spPr>
          <a:xfrm>
            <a:off x="8843263" y="1881370"/>
            <a:ext cx="265226"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7" name="Straight Connector 136">
            <a:extLst>
              <a:ext uri="{FF2B5EF4-FFF2-40B4-BE49-F238E27FC236}">
                <a16:creationId xmlns:a16="http://schemas.microsoft.com/office/drawing/2014/main" id="{9D5C6F0F-3B4D-45AC-B2B5-FCD6273D18A1}"/>
              </a:ext>
            </a:extLst>
          </p:cNvPr>
          <p:cNvCxnSpPr>
            <a:cxnSpLocks/>
          </p:cNvCxnSpPr>
          <p:nvPr/>
        </p:nvCxnSpPr>
        <p:spPr>
          <a:xfrm>
            <a:off x="8843263" y="4216026"/>
            <a:ext cx="265226"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8" name="Straight Connector 137">
            <a:extLst>
              <a:ext uri="{FF2B5EF4-FFF2-40B4-BE49-F238E27FC236}">
                <a16:creationId xmlns:a16="http://schemas.microsoft.com/office/drawing/2014/main" id="{32F51B9A-97FE-499F-BE1B-912543716245}"/>
              </a:ext>
            </a:extLst>
          </p:cNvPr>
          <p:cNvCxnSpPr>
            <a:cxnSpLocks/>
          </p:cNvCxnSpPr>
          <p:nvPr/>
        </p:nvCxnSpPr>
        <p:spPr>
          <a:xfrm>
            <a:off x="8460971" y="6490939"/>
            <a:ext cx="66730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0" name="Straight Connector 139">
            <a:extLst>
              <a:ext uri="{FF2B5EF4-FFF2-40B4-BE49-F238E27FC236}">
                <a16:creationId xmlns:a16="http://schemas.microsoft.com/office/drawing/2014/main" id="{DA140E6C-9D89-4F74-AEE4-9F697DEDC6D3}"/>
              </a:ext>
            </a:extLst>
          </p:cNvPr>
          <p:cNvCxnSpPr>
            <a:cxnSpLocks/>
          </p:cNvCxnSpPr>
          <p:nvPr/>
        </p:nvCxnSpPr>
        <p:spPr>
          <a:xfrm flipV="1">
            <a:off x="9128276" y="1206967"/>
            <a:ext cx="0" cy="5283972"/>
          </a:xfrm>
          <a:prstGeom prst="line">
            <a:avLst/>
          </a:prstGeom>
        </p:spPr>
        <p:style>
          <a:lnRef idx="3">
            <a:schemeClr val="dk1"/>
          </a:lnRef>
          <a:fillRef idx="0">
            <a:schemeClr val="dk1"/>
          </a:fillRef>
          <a:effectRef idx="2">
            <a:schemeClr val="dk1"/>
          </a:effectRef>
          <a:fontRef idx="minor">
            <a:schemeClr val="tx1"/>
          </a:fontRef>
        </p:style>
      </p:cxnSp>
      <p:cxnSp>
        <p:nvCxnSpPr>
          <p:cNvPr id="141" name="Straight Arrow Connector 140">
            <a:extLst>
              <a:ext uri="{FF2B5EF4-FFF2-40B4-BE49-F238E27FC236}">
                <a16:creationId xmlns:a16="http://schemas.microsoft.com/office/drawing/2014/main" id="{ACDF41B0-E4BB-4BA3-91A9-0378FB4B8F32}"/>
              </a:ext>
            </a:extLst>
          </p:cNvPr>
          <p:cNvCxnSpPr>
            <a:cxnSpLocks/>
          </p:cNvCxnSpPr>
          <p:nvPr/>
        </p:nvCxnSpPr>
        <p:spPr>
          <a:xfrm>
            <a:off x="9128276" y="1206967"/>
            <a:ext cx="21879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5" name="Straight Connector 144">
            <a:extLst>
              <a:ext uri="{FF2B5EF4-FFF2-40B4-BE49-F238E27FC236}">
                <a16:creationId xmlns:a16="http://schemas.microsoft.com/office/drawing/2014/main" id="{C732C01A-01BF-47FF-95C1-32A3FBFB79F0}"/>
              </a:ext>
            </a:extLst>
          </p:cNvPr>
          <p:cNvCxnSpPr>
            <a:cxnSpLocks/>
          </p:cNvCxnSpPr>
          <p:nvPr/>
        </p:nvCxnSpPr>
        <p:spPr>
          <a:xfrm>
            <a:off x="11496401" y="6490939"/>
            <a:ext cx="621618"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9" name="Straight Connector 148">
            <a:extLst>
              <a:ext uri="{FF2B5EF4-FFF2-40B4-BE49-F238E27FC236}">
                <a16:creationId xmlns:a16="http://schemas.microsoft.com/office/drawing/2014/main" id="{C50587B6-38CE-4EFD-B90A-71A972298E22}"/>
              </a:ext>
            </a:extLst>
          </p:cNvPr>
          <p:cNvCxnSpPr/>
          <p:nvPr/>
        </p:nvCxnSpPr>
        <p:spPr>
          <a:xfrm flipV="1">
            <a:off x="12118019" y="967655"/>
            <a:ext cx="0" cy="5523284"/>
          </a:xfrm>
          <a:prstGeom prst="line">
            <a:avLst/>
          </a:prstGeom>
        </p:spPr>
        <p:style>
          <a:lnRef idx="3">
            <a:schemeClr val="dk1"/>
          </a:lnRef>
          <a:fillRef idx="0">
            <a:schemeClr val="dk1"/>
          </a:fillRef>
          <a:effectRef idx="2">
            <a:schemeClr val="dk1"/>
          </a:effectRef>
          <a:fontRef idx="minor">
            <a:schemeClr val="tx1"/>
          </a:fontRef>
        </p:style>
      </p:cxnSp>
      <p:cxnSp>
        <p:nvCxnSpPr>
          <p:cNvPr id="150" name="Straight Connector 149">
            <a:extLst>
              <a:ext uri="{FF2B5EF4-FFF2-40B4-BE49-F238E27FC236}">
                <a16:creationId xmlns:a16="http://schemas.microsoft.com/office/drawing/2014/main" id="{40246FA0-1332-4010-BB10-284727842559}"/>
              </a:ext>
            </a:extLst>
          </p:cNvPr>
          <p:cNvCxnSpPr>
            <a:cxnSpLocks/>
          </p:cNvCxnSpPr>
          <p:nvPr/>
        </p:nvCxnSpPr>
        <p:spPr>
          <a:xfrm>
            <a:off x="11900335" y="4215242"/>
            <a:ext cx="21768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1" name="Straight Connector 150">
            <a:extLst>
              <a:ext uri="{FF2B5EF4-FFF2-40B4-BE49-F238E27FC236}">
                <a16:creationId xmlns:a16="http://schemas.microsoft.com/office/drawing/2014/main" id="{A45B340D-77C1-413F-87A5-EC5A61E32F08}"/>
              </a:ext>
            </a:extLst>
          </p:cNvPr>
          <p:cNvCxnSpPr>
            <a:cxnSpLocks/>
          </p:cNvCxnSpPr>
          <p:nvPr/>
        </p:nvCxnSpPr>
        <p:spPr>
          <a:xfrm>
            <a:off x="11900335" y="1934637"/>
            <a:ext cx="21768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5" name="Straight Connector 154">
            <a:extLst>
              <a:ext uri="{FF2B5EF4-FFF2-40B4-BE49-F238E27FC236}">
                <a16:creationId xmlns:a16="http://schemas.microsoft.com/office/drawing/2014/main" id="{5C32FF30-D588-4539-AC66-485D6F8A454E}"/>
              </a:ext>
            </a:extLst>
          </p:cNvPr>
          <p:cNvCxnSpPr/>
          <p:nvPr/>
        </p:nvCxnSpPr>
        <p:spPr>
          <a:xfrm flipV="1">
            <a:off x="12118019" y="124287"/>
            <a:ext cx="0" cy="850032"/>
          </a:xfrm>
          <a:prstGeom prst="line">
            <a:avLst/>
          </a:prstGeom>
        </p:spPr>
        <p:style>
          <a:lnRef idx="3">
            <a:schemeClr val="accent3"/>
          </a:lnRef>
          <a:fillRef idx="0">
            <a:schemeClr val="accent3"/>
          </a:fillRef>
          <a:effectRef idx="2">
            <a:schemeClr val="accent3"/>
          </a:effectRef>
          <a:fontRef idx="minor">
            <a:schemeClr val="tx1"/>
          </a:fontRef>
        </p:style>
      </p:cxnSp>
      <p:cxnSp>
        <p:nvCxnSpPr>
          <p:cNvPr id="157" name="Straight Connector 156">
            <a:extLst>
              <a:ext uri="{FF2B5EF4-FFF2-40B4-BE49-F238E27FC236}">
                <a16:creationId xmlns:a16="http://schemas.microsoft.com/office/drawing/2014/main" id="{25BE0F9D-543C-4168-BFB7-3079140485DF}"/>
              </a:ext>
            </a:extLst>
          </p:cNvPr>
          <p:cNvCxnSpPr/>
          <p:nvPr/>
        </p:nvCxnSpPr>
        <p:spPr>
          <a:xfrm flipH="1">
            <a:off x="778638" y="115410"/>
            <a:ext cx="11339381"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9" name="Straight Arrow Connector 158">
            <a:extLst>
              <a:ext uri="{FF2B5EF4-FFF2-40B4-BE49-F238E27FC236}">
                <a16:creationId xmlns:a16="http://schemas.microsoft.com/office/drawing/2014/main" id="{476F8861-A63F-44E4-AEA7-565F990648A0}"/>
              </a:ext>
            </a:extLst>
          </p:cNvPr>
          <p:cNvCxnSpPr/>
          <p:nvPr/>
        </p:nvCxnSpPr>
        <p:spPr>
          <a:xfrm>
            <a:off x="778638" y="124287"/>
            <a:ext cx="0" cy="914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291019557"/>
      </p:ext>
    </p:extLst>
  </p:cSld>
  <p:clrMapOvr>
    <a:masterClrMapping/>
  </p:clrMapOvr>
  <p:transition spd="slow">
    <p:cove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3024</TotalTime>
  <Words>2158</Words>
  <Application>Microsoft Office PowerPoint</Application>
  <PresentationFormat>Widescreen</PresentationFormat>
  <Paragraphs>378</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Agency FB</vt:lpstr>
      <vt:lpstr>Arial</vt:lpstr>
      <vt:lpstr>Calibri</vt:lpstr>
      <vt:lpstr>Calibri Light</vt:lpstr>
      <vt:lpstr>Courier New</vt:lpstr>
      <vt:lpstr>Eras Light ITC</vt:lpstr>
      <vt:lpstr>Times New Roman</vt:lpstr>
      <vt:lpstr>Office Theme</vt:lpstr>
      <vt:lpstr>TRAFFIC BASED SIGNAL CONTROLLING      </vt:lpstr>
      <vt:lpstr>PowerPoint Presentation</vt:lpstr>
      <vt:lpstr>PowerPoint Presentation</vt:lpstr>
      <vt:lpstr>PowerPoint Presentation</vt:lpstr>
      <vt:lpstr>PowerPoint Presentation</vt:lpstr>
      <vt:lpstr>PowerPoint Presentation</vt:lpstr>
      <vt:lpstr>PowerPoint Presentation</vt:lpstr>
      <vt:lpstr>COMPONENTS AND TOOLS</vt:lpstr>
      <vt:lpstr>    PROCESS FLOWCHART</vt:lpstr>
      <vt:lpstr>CIRCUIT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BASED SIGNALCONTROLLING</dc:title>
  <dc:creator>Ganesh</dc:creator>
  <cp:lastModifiedBy>SWAGAT KULKARNI</cp:lastModifiedBy>
  <cp:revision>196</cp:revision>
  <dcterms:created xsi:type="dcterms:W3CDTF">2021-02-26T14:07:36Z</dcterms:created>
  <dcterms:modified xsi:type="dcterms:W3CDTF">2022-05-07T12:28:13Z</dcterms:modified>
</cp:coreProperties>
</file>